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7" r:id="rId5"/>
    <p:sldId id="267" r:id="rId6"/>
    <p:sldId id="290" r:id="rId7"/>
    <p:sldId id="258" r:id="rId8"/>
    <p:sldId id="259" r:id="rId9"/>
    <p:sldId id="260" r:id="rId10"/>
    <p:sldId id="262" r:id="rId11"/>
    <p:sldId id="289" r:id="rId12"/>
    <p:sldId id="261" r:id="rId13"/>
    <p:sldId id="264" r:id="rId14"/>
    <p:sldId id="266" r:id="rId15"/>
    <p:sldId id="291"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6CB"/>
    <a:srgbClr val="0CB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D9566-25C8-47C2-9995-8B2A810FC358}" v="204" dt="2024-01-19T15:04:13.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857" autoAdjust="0"/>
  </p:normalViewPr>
  <p:slideViewPr>
    <p:cSldViewPr snapToGrid="0">
      <p:cViewPr varScale="1">
        <p:scale>
          <a:sx n="44" d="100"/>
          <a:sy n="44" d="100"/>
        </p:scale>
        <p:origin x="1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Carter" userId="d36a4a62-2004-41f6-a91e-7f2867e30d53" providerId="ADAL" clId="{26AD9566-25C8-47C2-9995-8B2A810FC358}"/>
    <pc:docChg chg="undo custSel addSld delSld modSld sldOrd">
      <pc:chgData name="Carrie Carter" userId="d36a4a62-2004-41f6-a91e-7f2867e30d53" providerId="ADAL" clId="{26AD9566-25C8-47C2-9995-8B2A810FC358}" dt="2024-01-19T15:10:53.375" v="2259" actId="47"/>
      <pc:docMkLst>
        <pc:docMk/>
      </pc:docMkLst>
      <pc:sldChg chg="modSp mod">
        <pc:chgData name="Carrie Carter" userId="d36a4a62-2004-41f6-a91e-7f2867e30d53" providerId="ADAL" clId="{26AD9566-25C8-47C2-9995-8B2A810FC358}" dt="2024-01-14T19:37:43.932" v="1464" actId="1076"/>
        <pc:sldMkLst>
          <pc:docMk/>
          <pc:sldMk cId="537565547" sldId="258"/>
        </pc:sldMkLst>
        <pc:picChg chg="mod">
          <ac:chgData name="Carrie Carter" userId="d36a4a62-2004-41f6-a91e-7f2867e30d53" providerId="ADAL" clId="{26AD9566-25C8-47C2-9995-8B2A810FC358}" dt="2024-01-14T19:37:43.932" v="1464" actId="1076"/>
          <ac:picMkLst>
            <pc:docMk/>
            <pc:sldMk cId="537565547" sldId="258"/>
            <ac:picMk id="5" creationId="{115FDD5A-30D9-4499-A265-7AFC6A51BBB4}"/>
          </ac:picMkLst>
        </pc:picChg>
      </pc:sldChg>
      <pc:sldChg chg="modSp mod">
        <pc:chgData name="Carrie Carter" userId="d36a4a62-2004-41f6-a91e-7f2867e30d53" providerId="ADAL" clId="{26AD9566-25C8-47C2-9995-8B2A810FC358}" dt="2024-01-14T19:37:39.536" v="1463" actId="1076"/>
        <pc:sldMkLst>
          <pc:docMk/>
          <pc:sldMk cId="4098285754" sldId="259"/>
        </pc:sldMkLst>
        <pc:picChg chg="mod">
          <ac:chgData name="Carrie Carter" userId="d36a4a62-2004-41f6-a91e-7f2867e30d53" providerId="ADAL" clId="{26AD9566-25C8-47C2-9995-8B2A810FC358}" dt="2024-01-14T19:37:39.536" v="1463" actId="1076"/>
          <ac:picMkLst>
            <pc:docMk/>
            <pc:sldMk cId="4098285754" sldId="259"/>
            <ac:picMk id="5" creationId="{02AAA99B-BAAD-427C-BFAB-DE6A24D9B0ED}"/>
          </ac:picMkLst>
        </pc:picChg>
      </pc:sldChg>
      <pc:sldChg chg="modSp mod">
        <pc:chgData name="Carrie Carter" userId="d36a4a62-2004-41f6-a91e-7f2867e30d53" providerId="ADAL" clId="{26AD9566-25C8-47C2-9995-8B2A810FC358}" dt="2024-01-14T19:37:50.314" v="1465" actId="1076"/>
        <pc:sldMkLst>
          <pc:docMk/>
          <pc:sldMk cId="1093304984" sldId="260"/>
        </pc:sldMkLst>
        <pc:picChg chg="mod">
          <ac:chgData name="Carrie Carter" userId="d36a4a62-2004-41f6-a91e-7f2867e30d53" providerId="ADAL" clId="{26AD9566-25C8-47C2-9995-8B2A810FC358}" dt="2024-01-14T19:37:50.314" v="1465" actId="1076"/>
          <ac:picMkLst>
            <pc:docMk/>
            <pc:sldMk cId="1093304984" sldId="260"/>
            <ac:picMk id="8" creationId="{3F45C76C-D5A3-4DB0-A098-3B3006B5A1B0}"/>
          </ac:picMkLst>
        </pc:picChg>
      </pc:sldChg>
      <pc:sldChg chg="modSp mod ord modShow">
        <pc:chgData name="Carrie Carter" userId="d36a4a62-2004-41f6-a91e-7f2867e30d53" providerId="ADAL" clId="{26AD9566-25C8-47C2-9995-8B2A810FC358}" dt="2024-01-19T15:04:28.292" v="2222" actId="729"/>
        <pc:sldMkLst>
          <pc:docMk/>
          <pc:sldMk cId="2105122729" sldId="261"/>
        </pc:sldMkLst>
        <pc:picChg chg="mod">
          <ac:chgData name="Carrie Carter" userId="d36a4a62-2004-41f6-a91e-7f2867e30d53" providerId="ADAL" clId="{26AD9566-25C8-47C2-9995-8B2A810FC358}" dt="2024-01-14T19:37:56.969" v="1466" actId="1076"/>
          <ac:picMkLst>
            <pc:docMk/>
            <pc:sldMk cId="2105122729" sldId="261"/>
            <ac:picMk id="6" creationId="{ECFCD4A0-CCCF-4F8B-AD30-D8731A7D9EB8}"/>
          </ac:picMkLst>
        </pc:picChg>
      </pc:sldChg>
      <pc:sldChg chg="addSp delSp modSp mod modNotesTx">
        <pc:chgData name="Carrie Carter" userId="d36a4a62-2004-41f6-a91e-7f2867e30d53" providerId="ADAL" clId="{26AD9566-25C8-47C2-9995-8B2A810FC358}" dt="2024-01-17T15:41:29.225" v="1836" actId="20577"/>
        <pc:sldMkLst>
          <pc:docMk/>
          <pc:sldMk cId="947072359" sldId="262"/>
        </pc:sldMkLst>
        <pc:spChg chg="mod">
          <ac:chgData name="Carrie Carter" userId="d36a4a62-2004-41f6-a91e-7f2867e30d53" providerId="ADAL" clId="{26AD9566-25C8-47C2-9995-8B2A810FC358}" dt="2024-01-17T15:41:29.225" v="1836" actId="20577"/>
          <ac:spMkLst>
            <pc:docMk/>
            <pc:sldMk cId="947072359" sldId="262"/>
            <ac:spMk id="2" creationId="{A87A9CC0-F6F5-4499-80D3-BACF47FE980E}"/>
          </ac:spMkLst>
        </pc:spChg>
        <pc:spChg chg="add del mod">
          <ac:chgData name="Carrie Carter" userId="d36a4a62-2004-41f6-a91e-7f2867e30d53" providerId="ADAL" clId="{26AD9566-25C8-47C2-9995-8B2A810FC358}" dt="2024-01-14T19:27:07.714" v="1234" actId="20577"/>
          <ac:spMkLst>
            <pc:docMk/>
            <pc:sldMk cId="947072359" sldId="262"/>
            <ac:spMk id="3" creationId="{AD43A37A-0291-400B-A00F-9F094CCE1893}"/>
          </ac:spMkLst>
        </pc:spChg>
        <pc:spChg chg="add mod">
          <ac:chgData name="Carrie Carter" userId="d36a4a62-2004-41f6-a91e-7f2867e30d53" providerId="ADAL" clId="{26AD9566-25C8-47C2-9995-8B2A810FC358}" dt="2024-01-14T19:25:01.952" v="1037" actId="1076"/>
          <ac:spMkLst>
            <pc:docMk/>
            <pc:sldMk cId="947072359" sldId="262"/>
            <ac:spMk id="6" creationId="{E5DB8E89-69CA-A29C-92B3-AAF18EF799C0}"/>
          </ac:spMkLst>
        </pc:spChg>
        <pc:spChg chg="add mod">
          <ac:chgData name="Carrie Carter" userId="d36a4a62-2004-41f6-a91e-7f2867e30d53" providerId="ADAL" clId="{26AD9566-25C8-47C2-9995-8B2A810FC358}" dt="2024-01-14T19:23:39.031" v="1000" actId="164"/>
          <ac:spMkLst>
            <pc:docMk/>
            <pc:sldMk cId="947072359" sldId="262"/>
            <ac:spMk id="7" creationId="{D1D306F3-9D55-CBF0-C713-EFD73315E160}"/>
          </ac:spMkLst>
        </pc:spChg>
        <pc:spChg chg="add mod">
          <ac:chgData name="Carrie Carter" userId="d36a4a62-2004-41f6-a91e-7f2867e30d53" providerId="ADAL" clId="{26AD9566-25C8-47C2-9995-8B2A810FC358}" dt="2024-01-14T19:27:58.379" v="1251" actId="1036"/>
          <ac:spMkLst>
            <pc:docMk/>
            <pc:sldMk cId="947072359" sldId="262"/>
            <ac:spMk id="8" creationId="{F0A1761B-7EED-9C31-3146-FC0A4400377F}"/>
          </ac:spMkLst>
        </pc:spChg>
        <pc:spChg chg="add mod">
          <ac:chgData name="Carrie Carter" userId="d36a4a62-2004-41f6-a91e-7f2867e30d53" providerId="ADAL" clId="{26AD9566-25C8-47C2-9995-8B2A810FC358}" dt="2024-01-14T19:22:04.830" v="981" actId="478"/>
          <ac:spMkLst>
            <pc:docMk/>
            <pc:sldMk cId="947072359" sldId="262"/>
            <ac:spMk id="9" creationId="{BDE8AADE-F6F7-33AD-8516-A7E038115D73}"/>
          </ac:spMkLst>
        </pc:spChg>
        <pc:spChg chg="add mod">
          <ac:chgData name="Carrie Carter" userId="d36a4a62-2004-41f6-a91e-7f2867e30d53" providerId="ADAL" clId="{26AD9566-25C8-47C2-9995-8B2A810FC358}" dt="2024-01-14T19:22:27.755" v="984" actId="478"/>
          <ac:spMkLst>
            <pc:docMk/>
            <pc:sldMk cId="947072359" sldId="262"/>
            <ac:spMk id="10" creationId="{9A98B8DF-3ADE-1975-6F45-E46AB6ABE843}"/>
          </ac:spMkLst>
        </pc:spChg>
        <pc:grpChg chg="add mod">
          <ac:chgData name="Carrie Carter" userId="d36a4a62-2004-41f6-a91e-7f2867e30d53" providerId="ADAL" clId="{26AD9566-25C8-47C2-9995-8B2A810FC358}" dt="2024-01-14T19:27:54.252" v="1248" actId="1037"/>
          <ac:grpSpMkLst>
            <pc:docMk/>
            <pc:sldMk cId="947072359" sldId="262"/>
            <ac:grpSpMk id="11" creationId="{624C62DB-744C-6AC7-8C7A-3E2A62D2F1FF}"/>
          </ac:grpSpMkLst>
        </pc:grpChg>
        <pc:picChg chg="del mod">
          <ac:chgData name="Carrie Carter" userId="d36a4a62-2004-41f6-a91e-7f2867e30d53" providerId="ADAL" clId="{26AD9566-25C8-47C2-9995-8B2A810FC358}" dt="2024-01-14T19:20:23.139" v="880" actId="478"/>
          <ac:picMkLst>
            <pc:docMk/>
            <pc:sldMk cId="947072359" sldId="262"/>
            <ac:picMk id="4" creationId="{2207B378-D5E7-4144-9890-BD139775FBCB}"/>
          </ac:picMkLst>
        </pc:picChg>
        <pc:picChg chg="mod">
          <ac:chgData name="Carrie Carter" userId="d36a4a62-2004-41f6-a91e-7f2867e30d53" providerId="ADAL" clId="{26AD9566-25C8-47C2-9995-8B2A810FC358}" dt="2024-01-14T19:38:11.872" v="1471" actId="1076"/>
          <ac:picMkLst>
            <pc:docMk/>
            <pc:sldMk cId="947072359" sldId="262"/>
            <ac:picMk id="5" creationId="{225C27BE-A0B9-4AD1-A7F1-08D1C61B91D3}"/>
          </ac:picMkLst>
        </pc:picChg>
        <pc:picChg chg="add del">
          <ac:chgData name="Carrie Carter" userId="d36a4a62-2004-41f6-a91e-7f2867e30d53" providerId="ADAL" clId="{26AD9566-25C8-47C2-9995-8B2A810FC358}" dt="2024-01-14T19:22:06.872" v="982" actId="478"/>
          <ac:picMkLst>
            <pc:docMk/>
            <pc:sldMk cId="947072359" sldId="262"/>
            <ac:picMk id="2050" creationId="{BEECC0A2-BD9C-0DB3-4204-7AEEF349B3AF}"/>
          </ac:picMkLst>
        </pc:picChg>
        <pc:picChg chg="add del">
          <ac:chgData name="Carrie Carter" userId="d36a4a62-2004-41f6-a91e-7f2867e30d53" providerId="ADAL" clId="{26AD9566-25C8-47C2-9995-8B2A810FC358}" dt="2024-01-14T19:22:31.952" v="986" actId="478"/>
          <ac:picMkLst>
            <pc:docMk/>
            <pc:sldMk cId="947072359" sldId="262"/>
            <ac:picMk id="2052" creationId="{AC94786A-0075-F630-6F74-199AFF11C5FF}"/>
          </ac:picMkLst>
        </pc:picChg>
        <pc:picChg chg="add del">
          <ac:chgData name="Carrie Carter" userId="d36a4a62-2004-41f6-a91e-7f2867e30d53" providerId="ADAL" clId="{26AD9566-25C8-47C2-9995-8B2A810FC358}" dt="2024-01-14T19:23:05.052" v="988" actId="478"/>
          <ac:picMkLst>
            <pc:docMk/>
            <pc:sldMk cId="947072359" sldId="262"/>
            <ac:picMk id="2054" creationId="{B61F3217-2EFA-8A4B-981E-F1B59A180ADB}"/>
          </ac:picMkLst>
        </pc:picChg>
        <pc:picChg chg="mod">
          <ac:chgData name="Carrie Carter" userId="d36a4a62-2004-41f6-a91e-7f2867e30d53" providerId="ADAL" clId="{26AD9566-25C8-47C2-9995-8B2A810FC358}" dt="2024-01-14T19:26:40.755" v="1146" actId="14100"/>
          <ac:picMkLst>
            <pc:docMk/>
            <pc:sldMk cId="947072359" sldId="262"/>
            <ac:picMk id="4098" creationId="{918416FA-22BA-4848-93DA-0C60467451F1}"/>
          </ac:picMkLst>
        </pc:picChg>
      </pc:sldChg>
      <pc:sldChg chg="addSp delSp modSp mod ord">
        <pc:chgData name="Carrie Carter" userId="d36a4a62-2004-41f6-a91e-7f2867e30d53" providerId="ADAL" clId="{26AD9566-25C8-47C2-9995-8B2A810FC358}" dt="2024-01-19T15:04:23.279" v="2221"/>
        <pc:sldMkLst>
          <pc:docMk/>
          <pc:sldMk cId="3075244035" sldId="264"/>
        </pc:sldMkLst>
        <pc:spChg chg="add mod">
          <ac:chgData name="Carrie Carter" userId="d36a4a62-2004-41f6-a91e-7f2867e30d53" providerId="ADAL" clId="{26AD9566-25C8-47C2-9995-8B2A810FC358}" dt="2024-01-19T15:04:07.591" v="2210" actId="14100"/>
          <ac:spMkLst>
            <pc:docMk/>
            <pc:sldMk cId="3075244035" sldId="264"/>
            <ac:spMk id="3" creationId="{F30ED885-5430-3E19-C166-667DB0F693E4}"/>
          </ac:spMkLst>
        </pc:spChg>
        <pc:spChg chg="add mod">
          <ac:chgData name="Carrie Carter" userId="d36a4a62-2004-41f6-a91e-7f2867e30d53" providerId="ADAL" clId="{26AD9566-25C8-47C2-9995-8B2A810FC358}" dt="2024-01-19T15:04:13.792" v="2217" actId="1038"/>
          <ac:spMkLst>
            <pc:docMk/>
            <pc:sldMk cId="3075244035" sldId="264"/>
            <ac:spMk id="6" creationId="{32C40CE2-6153-3DA9-0ABB-5605188EE194}"/>
          </ac:spMkLst>
        </pc:spChg>
        <pc:spChg chg="add mod">
          <ac:chgData name="Carrie Carter" userId="d36a4a62-2004-41f6-a91e-7f2867e30d53" providerId="ADAL" clId="{26AD9566-25C8-47C2-9995-8B2A810FC358}" dt="2024-01-19T15:03:46.550" v="2204" actId="1035"/>
          <ac:spMkLst>
            <pc:docMk/>
            <pc:sldMk cId="3075244035" sldId="264"/>
            <ac:spMk id="7" creationId="{CC7ABC6B-9BD0-71A0-2E79-D844074AD15B}"/>
          </ac:spMkLst>
        </pc:spChg>
        <pc:spChg chg="mod">
          <ac:chgData name="Carrie Carter" userId="d36a4a62-2004-41f6-a91e-7f2867e30d53" providerId="ADAL" clId="{26AD9566-25C8-47C2-9995-8B2A810FC358}" dt="2024-01-14T19:24:14.694" v="1021" actId="14100"/>
          <ac:spMkLst>
            <pc:docMk/>
            <pc:sldMk cId="3075244035" sldId="264"/>
            <ac:spMk id="10" creationId="{7B5A1549-9D56-D8BA-8909-60E0F2289D22}"/>
          </ac:spMkLst>
        </pc:spChg>
        <pc:spChg chg="mod">
          <ac:chgData name="Carrie Carter" userId="d36a4a62-2004-41f6-a91e-7f2867e30d53" providerId="ADAL" clId="{26AD9566-25C8-47C2-9995-8B2A810FC358}" dt="2024-01-14T19:28:54.654" v="1261" actId="1037"/>
          <ac:spMkLst>
            <pc:docMk/>
            <pc:sldMk cId="3075244035" sldId="264"/>
            <ac:spMk id="11" creationId="{0473872D-7E99-3892-D625-D2F4A0C2BE90}"/>
          </ac:spMkLst>
        </pc:spChg>
        <pc:spChg chg="mod">
          <ac:chgData name="Carrie Carter" userId="d36a4a62-2004-41f6-a91e-7f2867e30d53" providerId="ADAL" clId="{26AD9566-25C8-47C2-9995-8B2A810FC358}" dt="2024-01-14T19:24:23.139" v="1024" actId="14100"/>
          <ac:spMkLst>
            <pc:docMk/>
            <pc:sldMk cId="3075244035" sldId="264"/>
            <ac:spMk id="12" creationId="{F638A2C9-6F35-9709-D37F-C5E42442D703}"/>
          </ac:spMkLst>
        </pc:spChg>
        <pc:spChg chg="add del mod">
          <ac:chgData name="Carrie Carter" userId="d36a4a62-2004-41f6-a91e-7f2867e30d53" providerId="ADAL" clId="{26AD9566-25C8-47C2-9995-8B2A810FC358}" dt="2024-01-17T15:35:43.243" v="1553" actId="478"/>
          <ac:spMkLst>
            <pc:docMk/>
            <pc:sldMk cId="3075244035" sldId="264"/>
            <ac:spMk id="14" creationId="{FA4DDAF5-85F6-57FE-8A91-819773B2EE46}"/>
          </ac:spMkLst>
        </pc:spChg>
        <pc:grpChg chg="add mod">
          <ac:chgData name="Carrie Carter" userId="d36a4a62-2004-41f6-a91e-7f2867e30d53" providerId="ADAL" clId="{26AD9566-25C8-47C2-9995-8B2A810FC358}" dt="2024-01-19T15:03:30.358" v="2122" actId="1076"/>
          <ac:grpSpMkLst>
            <pc:docMk/>
            <pc:sldMk cId="3075244035" sldId="264"/>
            <ac:grpSpMk id="9" creationId="{EE940B8B-49EA-ACB7-45C9-FDB4E19AA319}"/>
          </ac:grpSpMkLst>
        </pc:grpChg>
        <pc:picChg chg="mod modCrop">
          <ac:chgData name="Carrie Carter" userId="d36a4a62-2004-41f6-a91e-7f2867e30d53" providerId="ADAL" clId="{26AD9566-25C8-47C2-9995-8B2A810FC358}" dt="2024-01-14T19:29:10.146" v="1265" actId="14100"/>
          <ac:picMkLst>
            <pc:docMk/>
            <pc:sldMk cId="3075244035" sldId="264"/>
            <ac:picMk id="4" creationId="{E1FD2F49-32FF-4E32-A14B-3E1BB1953145}"/>
          </ac:picMkLst>
        </pc:picChg>
        <pc:picChg chg="add mod">
          <ac:chgData name="Carrie Carter" userId="d36a4a62-2004-41f6-a91e-7f2867e30d53" providerId="ADAL" clId="{26AD9566-25C8-47C2-9995-8B2A810FC358}" dt="2024-01-19T15:04:02.863" v="2209" actId="14100"/>
          <ac:picMkLst>
            <pc:docMk/>
            <pc:sldMk cId="3075244035" sldId="264"/>
            <ac:picMk id="8" creationId="{0FD0FC1F-BBE8-DE07-988A-5A4D95E4FD73}"/>
          </ac:picMkLst>
        </pc:picChg>
        <pc:picChg chg="add del mod">
          <ac:chgData name="Carrie Carter" userId="d36a4a62-2004-41f6-a91e-7f2867e30d53" providerId="ADAL" clId="{26AD9566-25C8-47C2-9995-8B2A810FC358}" dt="2024-01-14T19:21:19.219" v="969" actId="478"/>
          <ac:picMkLst>
            <pc:docMk/>
            <pc:sldMk cId="3075244035" sldId="264"/>
            <ac:picMk id="8" creationId="{74373391-7AC7-0359-16E5-357FCBE6A6C1}"/>
          </ac:picMkLst>
        </pc:picChg>
        <pc:picChg chg="add del mod ord modCrop">
          <ac:chgData name="Carrie Carter" userId="d36a4a62-2004-41f6-a91e-7f2867e30d53" providerId="ADAL" clId="{26AD9566-25C8-47C2-9995-8B2A810FC358}" dt="2024-01-17T15:35:42.089" v="1552" actId="478"/>
          <ac:picMkLst>
            <pc:docMk/>
            <pc:sldMk cId="3075244035" sldId="264"/>
            <ac:picMk id="13" creationId="{75E4362E-EBE4-D397-9520-502B4134A393}"/>
          </ac:picMkLst>
        </pc:picChg>
        <pc:picChg chg="add mod">
          <ac:chgData name="Carrie Carter" userId="d36a4a62-2004-41f6-a91e-7f2867e30d53" providerId="ADAL" clId="{26AD9566-25C8-47C2-9995-8B2A810FC358}" dt="2024-01-19T15:04:13.792" v="2217" actId="1038"/>
          <ac:picMkLst>
            <pc:docMk/>
            <pc:sldMk cId="3075244035" sldId="264"/>
            <ac:picMk id="1026" creationId="{CE43FDA6-E341-7BFB-7618-F5C00CE1F251}"/>
          </ac:picMkLst>
        </pc:picChg>
      </pc:sldChg>
      <pc:sldChg chg="modSp mod ord">
        <pc:chgData name="Carrie Carter" userId="d36a4a62-2004-41f6-a91e-7f2867e30d53" providerId="ADAL" clId="{26AD9566-25C8-47C2-9995-8B2A810FC358}" dt="2024-01-17T16:22:26.304" v="2106" actId="122"/>
        <pc:sldMkLst>
          <pc:docMk/>
          <pc:sldMk cId="1547163229" sldId="266"/>
        </pc:sldMkLst>
        <pc:spChg chg="mod">
          <ac:chgData name="Carrie Carter" userId="d36a4a62-2004-41f6-a91e-7f2867e30d53" providerId="ADAL" clId="{26AD9566-25C8-47C2-9995-8B2A810FC358}" dt="2024-01-17T16:22:26.304" v="2106" actId="122"/>
          <ac:spMkLst>
            <pc:docMk/>
            <pc:sldMk cId="1547163229" sldId="266"/>
            <ac:spMk id="2" creationId="{78542B8E-8834-4B0C-88D2-FD772E605AF7}"/>
          </ac:spMkLst>
        </pc:spChg>
        <pc:picChg chg="mod">
          <ac:chgData name="Carrie Carter" userId="d36a4a62-2004-41f6-a91e-7f2867e30d53" providerId="ADAL" clId="{26AD9566-25C8-47C2-9995-8B2A810FC358}" dt="2024-01-17T16:21:23.789" v="2018" actId="1076"/>
          <ac:picMkLst>
            <pc:docMk/>
            <pc:sldMk cId="1547163229" sldId="266"/>
            <ac:picMk id="3074" creationId="{4755C77D-79A8-4A13-9026-02FD14386853}"/>
          </ac:picMkLst>
        </pc:picChg>
        <pc:picChg chg="mod">
          <ac:chgData name="Carrie Carter" userId="d36a4a62-2004-41f6-a91e-7f2867e30d53" providerId="ADAL" clId="{26AD9566-25C8-47C2-9995-8B2A810FC358}" dt="2024-01-17T16:21:25.357" v="2019" actId="1076"/>
          <ac:picMkLst>
            <pc:docMk/>
            <pc:sldMk cId="1547163229" sldId="266"/>
            <ac:picMk id="3076" creationId="{86B96EAE-3BEB-4E2A-8B45-581BB20316A2}"/>
          </ac:picMkLst>
        </pc:picChg>
        <pc:picChg chg="mod">
          <ac:chgData name="Carrie Carter" userId="d36a4a62-2004-41f6-a91e-7f2867e30d53" providerId="ADAL" clId="{26AD9566-25C8-47C2-9995-8B2A810FC358}" dt="2024-01-17T16:21:26.876" v="2020" actId="1076"/>
          <ac:picMkLst>
            <pc:docMk/>
            <pc:sldMk cId="1547163229" sldId="266"/>
            <ac:picMk id="3078" creationId="{E5501012-A6E1-4177-A4DB-E6B4DEC9AABF}"/>
          </ac:picMkLst>
        </pc:picChg>
      </pc:sldChg>
      <pc:sldChg chg="modSp mod">
        <pc:chgData name="Carrie Carter" userId="d36a4a62-2004-41f6-a91e-7f2867e30d53" providerId="ADAL" clId="{26AD9566-25C8-47C2-9995-8B2A810FC358}" dt="2024-01-14T19:37:17.991" v="1459" actId="14100"/>
        <pc:sldMkLst>
          <pc:docMk/>
          <pc:sldMk cId="4256993899" sldId="267"/>
        </pc:sldMkLst>
        <pc:picChg chg="mod">
          <ac:chgData name="Carrie Carter" userId="d36a4a62-2004-41f6-a91e-7f2867e30d53" providerId="ADAL" clId="{26AD9566-25C8-47C2-9995-8B2A810FC358}" dt="2024-01-14T19:37:17.991" v="1459" actId="14100"/>
          <ac:picMkLst>
            <pc:docMk/>
            <pc:sldMk cId="4256993899" sldId="267"/>
            <ac:picMk id="26" creationId="{9EE0D29D-E507-464B-A655-DB4E22E43A7C}"/>
          </ac:picMkLst>
        </pc:picChg>
      </pc:sldChg>
      <pc:sldChg chg="addSp delSp modSp mod">
        <pc:chgData name="Carrie Carter" userId="d36a4a62-2004-41f6-a91e-7f2867e30d53" providerId="ADAL" clId="{26AD9566-25C8-47C2-9995-8B2A810FC358}" dt="2024-01-17T16:17:21.685" v="2015" actId="1037"/>
        <pc:sldMkLst>
          <pc:docMk/>
          <pc:sldMk cId="2452269796" sldId="287"/>
        </pc:sldMkLst>
        <pc:spChg chg="mod">
          <ac:chgData name="Carrie Carter" userId="d36a4a62-2004-41f6-a91e-7f2867e30d53" providerId="ADAL" clId="{26AD9566-25C8-47C2-9995-8B2A810FC358}" dt="2024-01-14T19:39:23.418" v="1550" actId="20577"/>
          <ac:spMkLst>
            <pc:docMk/>
            <pc:sldMk cId="2452269796" sldId="287"/>
            <ac:spMk id="18" creationId="{0124AFE2-26D8-41E7-8DFB-ED43E504D4BC}"/>
          </ac:spMkLst>
        </pc:spChg>
        <pc:spChg chg="add del mod">
          <ac:chgData name="Carrie Carter" userId="d36a4a62-2004-41f6-a91e-7f2867e30d53" providerId="ADAL" clId="{26AD9566-25C8-47C2-9995-8B2A810FC358}" dt="2024-01-17T16:17:21.685" v="2015" actId="1037"/>
          <ac:spMkLst>
            <pc:docMk/>
            <pc:sldMk cId="2452269796" sldId="287"/>
            <ac:spMk id="20" creationId="{1377EC93-C82C-473B-8B04-11B91FD48601}"/>
          </ac:spMkLst>
        </pc:spChg>
        <pc:spChg chg="add del mod">
          <ac:chgData name="Carrie Carter" userId="d36a4a62-2004-41f6-a91e-7f2867e30d53" providerId="ADAL" clId="{26AD9566-25C8-47C2-9995-8B2A810FC358}" dt="2024-01-17T16:17:18.039" v="2007" actId="1037"/>
          <ac:spMkLst>
            <pc:docMk/>
            <pc:sldMk cId="2452269796" sldId="287"/>
            <ac:spMk id="35" creationId="{3FE1B87A-758D-4361-AA1E-4D86BAB54477}"/>
          </ac:spMkLst>
        </pc:spChg>
        <pc:picChg chg="del mod">
          <ac:chgData name="Carrie Carter" userId="d36a4a62-2004-41f6-a91e-7f2867e30d53" providerId="ADAL" clId="{26AD9566-25C8-47C2-9995-8B2A810FC358}" dt="2024-01-17T16:00:59.589" v="1916" actId="478"/>
          <ac:picMkLst>
            <pc:docMk/>
            <pc:sldMk cId="2452269796" sldId="287"/>
            <ac:picMk id="16" creationId="{CC77D7C3-63B4-0626-CD77-0460893E54C5}"/>
          </ac:picMkLst>
        </pc:picChg>
        <pc:picChg chg="del">
          <ac:chgData name="Carrie Carter" userId="d36a4a62-2004-41f6-a91e-7f2867e30d53" providerId="ADAL" clId="{26AD9566-25C8-47C2-9995-8B2A810FC358}" dt="2024-01-12T13:34:32.432" v="0" actId="478"/>
          <ac:picMkLst>
            <pc:docMk/>
            <pc:sldMk cId="2452269796" sldId="287"/>
            <ac:picMk id="17" creationId="{FFFA023B-BC5E-F066-DA0B-2B7EA30ED629}"/>
          </ac:picMkLst>
        </pc:picChg>
        <pc:picChg chg="mod">
          <ac:chgData name="Carrie Carter" userId="d36a4a62-2004-41f6-a91e-7f2867e30d53" providerId="ADAL" clId="{26AD9566-25C8-47C2-9995-8B2A810FC358}" dt="2024-01-17T16:17:12.853" v="1999" actId="1076"/>
          <ac:picMkLst>
            <pc:docMk/>
            <pc:sldMk cId="2452269796" sldId="287"/>
            <ac:picMk id="38" creationId="{48A34C8F-265A-4B9E-9AF3-0E7E0AB6B2B3}"/>
          </ac:picMkLst>
        </pc:picChg>
        <pc:picChg chg="mod">
          <ac:chgData name="Carrie Carter" userId="d36a4a62-2004-41f6-a91e-7f2867e30d53" providerId="ADAL" clId="{26AD9566-25C8-47C2-9995-8B2A810FC358}" dt="2024-01-17T16:02:32.553" v="1943" actId="1076"/>
          <ac:picMkLst>
            <pc:docMk/>
            <pc:sldMk cId="2452269796" sldId="287"/>
            <ac:picMk id="39" creationId="{D2C72704-D33B-425C-969E-E4496059B49E}"/>
          </ac:picMkLst>
        </pc:picChg>
        <pc:picChg chg="mod">
          <ac:chgData name="Carrie Carter" userId="d36a4a62-2004-41f6-a91e-7f2867e30d53" providerId="ADAL" clId="{26AD9566-25C8-47C2-9995-8B2A810FC358}" dt="2024-01-17T16:05:27.257" v="1961" actId="1036"/>
          <ac:picMkLst>
            <pc:docMk/>
            <pc:sldMk cId="2452269796" sldId="287"/>
            <ac:picMk id="40" creationId="{3B601941-3555-47D3-A986-F3B65A1B26AF}"/>
          </ac:picMkLst>
        </pc:picChg>
        <pc:picChg chg="mod">
          <ac:chgData name="Carrie Carter" userId="d36a4a62-2004-41f6-a91e-7f2867e30d53" providerId="ADAL" clId="{26AD9566-25C8-47C2-9995-8B2A810FC358}" dt="2024-01-17T16:05:10.530" v="1953" actId="1076"/>
          <ac:picMkLst>
            <pc:docMk/>
            <pc:sldMk cId="2452269796" sldId="287"/>
            <ac:picMk id="41" creationId="{3D8A6FC3-39A6-4D97-8F84-9CCCD0326BB0}"/>
          </ac:picMkLst>
        </pc:picChg>
        <pc:picChg chg="mod">
          <ac:chgData name="Carrie Carter" userId="d36a4a62-2004-41f6-a91e-7f2867e30d53" providerId="ADAL" clId="{26AD9566-25C8-47C2-9995-8B2A810FC358}" dt="2024-01-17T16:16:43.898" v="1998" actId="1076"/>
          <ac:picMkLst>
            <pc:docMk/>
            <pc:sldMk cId="2452269796" sldId="287"/>
            <ac:picMk id="42" creationId="{F2D262A2-9707-42DB-9B65-759E0DBB486A}"/>
          </ac:picMkLst>
        </pc:picChg>
        <pc:picChg chg="mod">
          <ac:chgData name="Carrie Carter" userId="d36a4a62-2004-41f6-a91e-7f2867e30d53" providerId="ADAL" clId="{26AD9566-25C8-47C2-9995-8B2A810FC358}" dt="2024-01-17T16:02:29.677" v="1942" actId="1076"/>
          <ac:picMkLst>
            <pc:docMk/>
            <pc:sldMk cId="2452269796" sldId="287"/>
            <ac:picMk id="44" creationId="{4C8B8241-A185-423E-B53C-2944FE71BB3F}"/>
          </ac:picMkLst>
        </pc:picChg>
        <pc:picChg chg="mod">
          <ac:chgData name="Carrie Carter" userId="d36a4a62-2004-41f6-a91e-7f2867e30d53" providerId="ADAL" clId="{26AD9566-25C8-47C2-9995-8B2A810FC358}" dt="2024-01-14T19:37:24.137" v="1461" actId="14100"/>
          <ac:picMkLst>
            <pc:docMk/>
            <pc:sldMk cId="2452269796" sldId="287"/>
            <ac:picMk id="45" creationId="{396F4A5A-CF66-4E25-8161-EB6EF97C88DE}"/>
          </ac:picMkLst>
        </pc:picChg>
      </pc:sldChg>
      <pc:sldChg chg="modSp del mod ord">
        <pc:chgData name="Carrie Carter" userId="d36a4a62-2004-41f6-a91e-7f2867e30d53" providerId="ADAL" clId="{26AD9566-25C8-47C2-9995-8B2A810FC358}" dt="2024-01-19T15:04:47.487" v="2223" actId="47"/>
        <pc:sldMkLst>
          <pc:docMk/>
          <pc:sldMk cId="304980233" sldId="288"/>
        </pc:sldMkLst>
        <pc:spChg chg="mod">
          <ac:chgData name="Carrie Carter" userId="d36a4a62-2004-41f6-a91e-7f2867e30d53" providerId="ADAL" clId="{26AD9566-25C8-47C2-9995-8B2A810FC358}" dt="2024-01-14T19:38:35.555" v="1482" actId="14100"/>
          <ac:spMkLst>
            <pc:docMk/>
            <pc:sldMk cId="304980233" sldId="288"/>
            <ac:spMk id="2" creationId="{37BDFF2C-291E-460A-9340-AF43EC7929AF}"/>
          </ac:spMkLst>
        </pc:spChg>
        <pc:picChg chg="mod">
          <ac:chgData name="Carrie Carter" userId="d36a4a62-2004-41f6-a91e-7f2867e30d53" providerId="ADAL" clId="{26AD9566-25C8-47C2-9995-8B2A810FC358}" dt="2024-01-14T19:38:48.661" v="1494" actId="1037"/>
          <ac:picMkLst>
            <pc:docMk/>
            <pc:sldMk cId="304980233" sldId="288"/>
            <ac:picMk id="4" creationId="{037D75AB-659E-42A7-A900-B80BD9B4C4EA}"/>
          </ac:picMkLst>
        </pc:picChg>
        <pc:picChg chg="mod">
          <ac:chgData name="Carrie Carter" userId="d36a4a62-2004-41f6-a91e-7f2867e30d53" providerId="ADAL" clId="{26AD9566-25C8-47C2-9995-8B2A810FC358}" dt="2024-01-14T19:38:38.184" v="1485" actId="1036"/>
          <ac:picMkLst>
            <pc:docMk/>
            <pc:sldMk cId="304980233" sldId="288"/>
            <ac:picMk id="8" creationId="{F9D0EC5C-4EEA-4849-ACAC-E963A8BEE102}"/>
          </ac:picMkLst>
        </pc:picChg>
        <pc:picChg chg="mod">
          <ac:chgData name="Carrie Carter" userId="d36a4a62-2004-41f6-a91e-7f2867e30d53" providerId="ADAL" clId="{26AD9566-25C8-47C2-9995-8B2A810FC358}" dt="2024-01-14T19:38:40.305" v="1490" actId="1036"/>
          <ac:picMkLst>
            <pc:docMk/>
            <pc:sldMk cId="304980233" sldId="288"/>
            <ac:picMk id="9" creationId="{2FF75214-CDEE-402E-88BE-1D9B4EFCC8EA}"/>
          </ac:picMkLst>
        </pc:picChg>
        <pc:picChg chg="mod">
          <ac:chgData name="Carrie Carter" userId="d36a4a62-2004-41f6-a91e-7f2867e30d53" providerId="ADAL" clId="{26AD9566-25C8-47C2-9995-8B2A810FC358}" dt="2024-01-14T19:38:29.823" v="1481" actId="1036"/>
          <ac:picMkLst>
            <pc:docMk/>
            <pc:sldMk cId="304980233" sldId="288"/>
            <ac:picMk id="11" creationId="{EF5111FD-756C-4044-8846-33A98B3785F6}"/>
          </ac:picMkLst>
        </pc:picChg>
        <pc:picChg chg="mod">
          <ac:chgData name="Carrie Carter" userId="d36a4a62-2004-41f6-a91e-7f2867e30d53" providerId="ADAL" clId="{26AD9566-25C8-47C2-9995-8B2A810FC358}" dt="2024-01-14T19:38:17.074" v="1472" actId="1076"/>
          <ac:picMkLst>
            <pc:docMk/>
            <pc:sldMk cId="304980233" sldId="288"/>
            <ac:picMk id="26" creationId="{4356905B-C577-4109-A48E-DF26A7D381D6}"/>
          </ac:picMkLst>
        </pc:picChg>
      </pc:sldChg>
      <pc:sldChg chg="addSp delSp modSp add mod modNotesTx">
        <pc:chgData name="Carrie Carter" userId="d36a4a62-2004-41f6-a91e-7f2867e30d53" providerId="ADAL" clId="{26AD9566-25C8-47C2-9995-8B2A810FC358}" dt="2024-01-17T15:41:34.793" v="1838" actId="20577"/>
        <pc:sldMkLst>
          <pc:docMk/>
          <pc:sldMk cId="744986867" sldId="289"/>
        </pc:sldMkLst>
        <pc:spChg chg="mod">
          <ac:chgData name="Carrie Carter" userId="d36a4a62-2004-41f6-a91e-7f2867e30d53" providerId="ADAL" clId="{26AD9566-25C8-47C2-9995-8B2A810FC358}" dt="2024-01-17T15:41:34.793" v="1838" actId="20577"/>
          <ac:spMkLst>
            <pc:docMk/>
            <pc:sldMk cId="744986867" sldId="289"/>
            <ac:spMk id="2" creationId="{A87A9CC0-F6F5-4499-80D3-BACF47FE980E}"/>
          </ac:spMkLst>
        </pc:spChg>
        <pc:spChg chg="mod">
          <ac:chgData name="Carrie Carter" userId="d36a4a62-2004-41f6-a91e-7f2867e30d53" providerId="ADAL" clId="{26AD9566-25C8-47C2-9995-8B2A810FC358}" dt="2024-01-14T19:05:44.587" v="706" actId="14100"/>
          <ac:spMkLst>
            <pc:docMk/>
            <pc:sldMk cId="744986867" sldId="289"/>
            <ac:spMk id="3" creationId="{AD43A37A-0291-400B-A00F-9F094CCE1893}"/>
          </ac:spMkLst>
        </pc:spChg>
        <pc:spChg chg="add mod">
          <ac:chgData name="Carrie Carter" userId="d36a4a62-2004-41f6-a91e-7f2867e30d53" providerId="ADAL" clId="{26AD9566-25C8-47C2-9995-8B2A810FC358}" dt="2024-01-14T19:18:49.995" v="830" actId="1037"/>
          <ac:spMkLst>
            <pc:docMk/>
            <pc:sldMk cId="744986867" sldId="289"/>
            <ac:spMk id="8" creationId="{1CD09508-85ED-DC83-121F-81305BE8B205}"/>
          </ac:spMkLst>
        </pc:spChg>
        <pc:spChg chg="add mod ord">
          <ac:chgData name="Carrie Carter" userId="d36a4a62-2004-41f6-a91e-7f2867e30d53" providerId="ADAL" clId="{26AD9566-25C8-47C2-9995-8B2A810FC358}" dt="2024-01-14T19:18:30.421" v="813" actId="14100"/>
          <ac:spMkLst>
            <pc:docMk/>
            <pc:sldMk cId="744986867" sldId="289"/>
            <ac:spMk id="9" creationId="{3713A883-1F8B-81AE-F038-6F8D4550DA08}"/>
          </ac:spMkLst>
        </pc:spChg>
        <pc:spChg chg="add mod">
          <ac:chgData name="Carrie Carter" userId="d36a4a62-2004-41f6-a91e-7f2867e30d53" providerId="ADAL" clId="{26AD9566-25C8-47C2-9995-8B2A810FC358}" dt="2024-01-14T19:18:46.970" v="827" actId="1037"/>
          <ac:spMkLst>
            <pc:docMk/>
            <pc:sldMk cId="744986867" sldId="289"/>
            <ac:spMk id="11" creationId="{D026B16A-D316-3204-725C-887E989DACD1}"/>
          </ac:spMkLst>
        </pc:spChg>
        <pc:picChg chg="del">
          <ac:chgData name="Carrie Carter" userId="d36a4a62-2004-41f6-a91e-7f2867e30d53" providerId="ADAL" clId="{26AD9566-25C8-47C2-9995-8B2A810FC358}" dt="2024-01-12T13:43:28.389" v="3" actId="478"/>
          <ac:picMkLst>
            <pc:docMk/>
            <pc:sldMk cId="744986867" sldId="289"/>
            <ac:picMk id="4" creationId="{2207B378-D5E7-4144-9890-BD139775FBCB}"/>
          </ac:picMkLst>
        </pc:picChg>
        <pc:picChg chg="mod">
          <ac:chgData name="Carrie Carter" userId="d36a4a62-2004-41f6-a91e-7f2867e30d53" providerId="ADAL" clId="{26AD9566-25C8-47C2-9995-8B2A810FC358}" dt="2024-01-14T19:38:03.435" v="1467" actId="1076"/>
          <ac:picMkLst>
            <pc:docMk/>
            <pc:sldMk cId="744986867" sldId="289"/>
            <ac:picMk id="5" creationId="{225C27BE-A0B9-4AD1-A7F1-08D1C61B91D3}"/>
          </ac:picMkLst>
        </pc:picChg>
        <pc:picChg chg="add mod">
          <ac:chgData name="Carrie Carter" userId="d36a4a62-2004-41f6-a91e-7f2867e30d53" providerId="ADAL" clId="{26AD9566-25C8-47C2-9995-8B2A810FC358}" dt="2024-01-14T19:19:07.887" v="834" actId="1076"/>
          <ac:picMkLst>
            <pc:docMk/>
            <pc:sldMk cId="744986867" sldId="289"/>
            <ac:picMk id="7" creationId="{5C15F9D9-EDD2-2FC4-EAB3-2CA8702F10AB}"/>
          </ac:picMkLst>
        </pc:picChg>
        <pc:picChg chg="add mod">
          <ac:chgData name="Carrie Carter" userId="d36a4a62-2004-41f6-a91e-7f2867e30d53" providerId="ADAL" clId="{26AD9566-25C8-47C2-9995-8B2A810FC358}" dt="2024-01-14T19:18:56.012" v="832" actId="1036"/>
          <ac:picMkLst>
            <pc:docMk/>
            <pc:sldMk cId="744986867" sldId="289"/>
            <ac:picMk id="10" creationId="{69C8F512-5C2B-3544-2A9B-785185577E8F}"/>
          </ac:picMkLst>
        </pc:picChg>
        <pc:picChg chg="del">
          <ac:chgData name="Carrie Carter" userId="d36a4a62-2004-41f6-a91e-7f2867e30d53" providerId="ADAL" clId="{26AD9566-25C8-47C2-9995-8B2A810FC358}" dt="2024-01-12T13:48:56.525" v="81" actId="478"/>
          <ac:picMkLst>
            <pc:docMk/>
            <pc:sldMk cId="744986867" sldId="289"/>
            <ac:picMk id="4098" creationId="{918416FA-22BA-4848-93DA-0C60467451F1}"/>
          </ac:picMkLst>
        </pc:picChg>
      </pc:sldChg>
      <pc:sldChg chg="addSp delSp modSp new mod">
        <pc:chgData name="Carrie Carter" userId="d36a4a62-2004-41f6-a91e-7f2867e30d53" providerId="ADAL" clId="{26AD9566-25C8-47C2-9995-8B2A810FC358}" dt="2024-01-17T16:25:26.139" v="2111" actId="1076"/>
        <pc:sldMkLst>
          <pc:docMk/>
          <pc:sldMk cId="1750296670" sldId="290"/>
        </pc:sldMkLst>
        <pc:spChg chg="del">
          <ac:chgData name="Carrie Carter" userId="d36a4a62-2004-41f6-a91e-7f2867e30d53" providerId="ADAL" clId="{26AD9566-25C8-47C2-9995-8B2A810FC358}" dt="2024-01-17T15:39:12.025" v="1828" actId="478"/>
          <ac:spMkLst>
            <pc:docMk/>
            <pc:sldMk cId="1750296670" sldId="290"/>
            <ac:spMk id="2" creationId="{2E76AEBB-7789-D5A7-39A9-33612ADD6547}"/>
          </ac:spMkLst>
        </pc:spChg>
        <pc:spChg chg="mod">
          <ac:chgData name="Carrie Carter" userId="d36a4a62-2004-41f6-a91e-7f2867e30d53" providerId="ADAL" clId="{26AD9566-25C8-47C2-9995-8B2A810FC358}" dt="2024-01-17T15:39:10.334" v="1827" actId="27636"/>
          <ac:spMkLst>
            <pc:docMk/>
            <pc:sldMk cId="1750296670" sldId="290"/>
            <ac:spMk id="3" creationId="{216AB3C8-00BD-7A58-DF2F-8F84B4FA00C1}"/>
          </ac:spMkLst>
        </pc:spChg>
        <pc:spChg chg="add mod">
          <ac:chgData name="Carrie Carter" userId="d36a4a62-2004-41f6-a91e-7f2867e30d53" providerId="ADAL" clId="{26AD9566-25C8-47C2-9995-8B2A810FC358}" dt="2024-01-17T15:56:53.822" v="1915" actId="20577"/>
          <ac:spMkLst>
            <pc:docMk/>
            <pc:sldMk cId="1750296670" sldId="290"/>
            <ac:spMk id="4" creationId="{751C9DBE-B2E4-BB1F-442B-C5C459677FAF}"/>
          </ac:spMkLst>
        </pc:spChg>
        <pc:picChg chg="add mod">
          <ac:chgData name="Carrie Carter" userId="d36a4a62-2004-41f6-a91e-7f2867e30d53" providerId="ADAL" clId="{26AD9566-25C8-47C2-9995-8B2A810FC358}" dt="2024-01-17T15:38:53.225" v="1821" actId="1036"/>
          <ac:picMkLst>
            <pc:docMk/>
            <pc:sldMk cId="1750296670" sldId="290"/>
            <ac:picMk id="5" creationId="{63E999F7-F1EC-BA7C-5E3A-B5F438F7586C}"/>
          </ac:picMkLst>
        </pc:picChg>
        <pc:picChg chg="add mod">
          <ac:chgData name="Carrie Carter" userId="d36a4a62-2004-41f6-a91e-7f2867e30d53" providerId="ADAL" clId="{26AD9566-25C8-47C2-9995-8B2A810FC358}" dt="2024-01-17T16:25:26.139" v="2111" actId="1076"/>
          <ac:picMkLst>
            <pc:docMk/>
            <pc:sldMk cId="1750296670" sldId="290"/>
            <ac:picMk id="7" creationId="{647C79D9-3042-242A-3B1C-0638C7DB153B}"/>
          </ac:picMkLst>
        </pc:picChg>
      </pc:sldChg>
      <pc:sldChg chg="addSp delSp modSp add mod">
        <pc:chgData name="Carrie Carter" userId="d36a4a62-2004-41f6-a91e-7f2867e30d53" providerId="ADAL" clId="{26AD9566-25C8-47C2-9995-8B2A810FC358}" dt="2024-01-17T16:26:59.526" v="2121" actId="1076"/>
        <pc:sldMkLst>
          <pc:docMk/>
          <pc:sldMk cId="777444371" sldId="291"/>
        </pc:sldMkLst>
        <pc:spChg chg="del">
          <ac:chgData name="Carrie Carter" userId="d36a4a62-2004-41f6-a91e-7f2867e30d53" providerId="ADAL" clId="{26AD9566-25C8-47C2-9995-8B2A810FC358}" dt="2024-01-17T16:22:36.521" v="2108" actId="478"/>
          <ac:spMkLst>
            <pc:docMk/>
            <pc:sldMk cId="777444371" sldId="291"/>
            <ac:spMk id="2" creationId="{78542B8E-8834-4B0C-88D2-FD772E605AF7}"/>
          </ac:spMkLst>
        </pc:spChg>
        <pc:spChg chg="mod">
          <ac:chgData name="Carrie Carter" userId="d36a4a62-2004-41f6-a91e-7f2867e30d53" providerId="ADAL" clId="{26AD9566-25C8-47C2-9995-8B2A810FC358}" dt="2024-01-17T16:22:38.891" v="2109" actId="113"/>
          <ac:spMkLst>
            <pc:docMk/>
            <pc:sldMk cId="777444371" sldId="291"/>
            <ac:spMk id="26" creationId="{653BF178-D46B-4390-9A2B-8243BD1E1C47}"/>
          </ac:spMkLst>
        </pc:spChg>
        <pc:picChg chg="mod">
          <ac:chgData name="Carrie Carter" userId="d36a4a62-2004-41f6-a91e-7f2867e30d53" providerId="ADAL" clId="{26AD9566-25C8-47C2-9995-8B2A810FC358}" dt="2024-01-17T16:22:33.539" v="2107" actId="14100"/>
          <ac:picMkLst>
            <pc:docMk/>
            <pc:sldMk cId="777444371" sldId="291"/>
            <ac:picMk id="28" creationId="{E70EC42D-5077-4129-B585-155958CBAEDC}"/>
          </ac:picMkLst>
        </pc:picChg>
        <pc:picChg chg="del">
          <ac:chgData name="Carrie Carter" userId="d36a4a62-2004-41f6-a91e-7f2867e30d53" providerId="ADAL" clId="{26AD9566-25C8-47C2-9995-8B2A810FC358}" dt="2024-01-17T16:21:36.462" v="2023" actId="478"/>
          <ac:picMkLst>
            <pc:docMk/>
            <pc:sldMk cId="777444371" sldId="291"/>
            <ac:picMk id="3074" creationId="{4755C77D-79A8-4A13-9026-02FD14386853}"/>
          </ac:picMkLst>
        </pc:picChg>
        <pc:picChg chg="del">
          <ac:chgData name="Carrie Carter" userId="d36a4a62-2004-41f6-a91e-7f2867e30d53" providerId="ADAL" clId="{26AD9566-25C8-47C2-9995-8B2A810FC358}" dt="2024-01-17T16:21:49.280" v="2044" actId="478"/>
          <ac:picMkLst>
            <pc:docMk/>
            <pc:sldMk cId="777444371" sldId="291"/>
            <ac:picMk id="3076" creationId="{86B96EAE-3BEB-4E2A-8B45-581BB20316A2}"/>
          </ac:picMkLst>
        </pc:picChg>
        <pc:picChg chg="del">
          <ac:chgData name="Carrie Carter" userId="d36a4a62-2004-41f6-a91e-7f2867e30d53" providerId="ADAL" clId="{26AD9566-25C8-47C2-9995-8B2A810FC358}" dt="2024-01-17T16:21:47.624" v="2043" actId="478"/>
          <ac:picMkLst>
            <pc:docMk/>
            <pc:sldMk cId="777444371" sldId="291"/>
            <ac:picMk id="3078" creationId="{E5501012-A6E1-4177-A4DB-E6B4DEC9AABF}"/>
          </ac:picMkLst>
        </pc:picChg>
        <pc:picChg chg="add del">
          <ac:chgData name="Carrie Carter" userId="d36a4a62-2004-41f6-a91e-7f2867e30d53" providerId="ADAL" clId="{26AD9566-25C8-47C2-9995-8B2A810FC358}" dt="2024-01-17T16:26:15.563" v="2113" actId="478"/>
          <ac:picMkLst>
            <pc:docMk/>
            <pc:sldMk cId="777444371" sldId="291"/>
            <ac:picMk id="4098" creationId="{1D1DA771-4E79-1B50-D479-1AC3C73895D4}"/>
          </ac:picMkLst>
        </pc:picChg>
        <pc:picChg chg="add mod">
          <ac:chgData name="Carrie Carter" userId="d36a4a62-2004-41f6-a91e-7f2867e30d53" providerId="ADAL" clId="{26AD9566-25C8-47C2-9995-8B2A810FC358}" dt="2024-01-17T16:26:59.526" v="2121" actId="1076"/>
          <ac:picMkLst>
            <pc:docMk/>
            <pc:sldMk cId="777444371" sldId="291"/>
            <ac:picMk id="4100" creationId="{0C38C18B-47DA-BD99-8114-1A285BEFE1B5}"/>
          </ac:picMkLst>
        </pc:picChg>
      </pc:sldChg>
      <pc:sldChg chg="addSp delSp modSp new mod">
        <pc:chgData name="Carrie Carter" userId="d36a4a62-2004-41f6-a91e-7f2867e30d53" providerId="ADAL" clId="{26AD9566-25C8-47C2-9995-8B2A810FC358}" dt="2024-01-19T15:08:01.763" v="2256" actId="14100"/>
        <pc:sldMkLst>
          <pc:docMk/>
          <pc:sldMk cId="1101321495" sldId="292"/>
        </pc:sldMkLst>
        <pc:spChg chg="del">
          <ac:chgData name="Carrie Carter" userId="d36a4a62-2004-41f6-a91e-7f2867e30d53" providerId="ADAL" clId="{26AD9566-25C8-47C2-9995-8B2A810FC358}" dt="2024-01-19T15:04:51.802" v="2225" actId="478"/>
          <ac:spMkLst>
            <pc:docMk/>
            <pc:sldMk cId="1101321495" sldId="292"/>
            <ac:spMk id="2" creationId="{40D2BDEB-86A4-DC4E-7F78-9965C2C64423}"/>
          </ac:spMkLst>
        </pc:spChg>
        <pc:spChg chg="del">
          <ac:chgData name="Carrie Carter" userId="d36a4a62-2004-41f6-a91e-7f2867e30d53" providerId="ADAL" clId="{26AD9566-25C8-47C2-9995-8B2A810FC358}" dt="2024-01-19T15:04:51.802" v="2225" actId="478"/>
          <ac:spMkLst>
            <pc:docMk/>
            <pc:sldMk cId="1101321495" sldId="292"/>
            <ac:spMk id="3" creationId="{A6DBAB25-3C6F-26E5-D7DF-62069BEF7650}"/>
          </ac:spMkLst>
        </pc:spChg>
        <pc:picChg chg="add del mod modCrop">
          <ac:chgData name="Carrie Carter" userId="d36a4a62-2004-41f6-a91e-7f2867e30d53" providerId="ADAL" clId="{26AD9566-25C8-47C2-9995-8B2A810FC358}" dt="2024-01-19T15:07:18.983" v="2246" actId="478"/>
          <ac:picMkLst>
            <pc:docMk/>
            <pc:sldMk cId="1101321495" sldId="292"/>
            <ac:picMk id="5" creationId="{2442B5D6-39A8-C199-7ADD-F5F0BC734E9D}"/>
          </ac:picMkLst>
        </pc:picChg>
        <pc:picChg chg="add mod">
          <ac:chgData name="Carrie Carter" userId="d36a4a62-2004-41f6-a91e-7f2867e30d53" providerId="ADAL" clId="{26AD9566-25C8-47C2-9995-8B2A810FC358}" dt="2024-01-19T15:08:01.763" v="2256" actId="14100"/>
          <ac:picMkLst>
            <pc:docMk/>
            <pc:sldMk cId="1101321495" sldId="292"/>
            <ac:picMk id="7" creationId="{AEABD8AE-0806-188D-5CAD-02F2ABD30152}"/>
          </ac:picMkLst>
        </pc:picChg>
      </pc:sldChg>
      <pc:sldChg chg="delSp new del mod">
        <pc:chgData name="Carrie Carter" userId="d36a4a62-2004-41f6-a91e-7f2867e30d53" providerId="ADAL" clId="{26AD9566-25C8-47C2-9995-8B2A810FC358}" dt="2024-01-19T15:10:53.375" v="2259" actId="47"/>
        <pc:sldMkLst>
          <pc:docMk/>
          <pc:sldMk cId="2683491003" sldId="293"/>
        </pc:sldMkLst>
        <pc:spChg chg="del">
          <ac:chgData name="Carrie Carter" userId="d36a4a62-2004-41f6-a91e-7f2867e30d53" providerId="ADAL" clId="{26AD9566-25C8-47C2-9995-8B2A810FC358}" dt="2024-01-19T15:08:13.692" v="2258" actId="478"/>
          <ac:spMkLst>
            <pc:docMk/>
            <pc:sldMk cId="2683491003" sldId="293"/>
            <ac:spMk id="2" creationId="{542D01DD-31FD-C98F-4AB5-9173253EE99F}"/>
          </ac:spMkLst>
        </pc:spChg>
        <pc:spChg chg="del">
          <ac:chgData name="Carrie Carter" userId="d36a4a62-2004-41f6-a91e-7f2867e30d53" providerId="ADAL" clId="{26AD9566-25C8-47C2-9995-8B2A810FC358}" dt="2024-01-19T15:08:13.692" v="2258" actId="478"/>
          <ac:spMkLst>
            <pc:docMk/>
            <pc:sldMk cId="2683491003" sldId="293"/>
            <ac:spMk id="3" creationId="{61AD72E6-BE38-D3A2-84A9-9DF4557F521C}"/>
          </ac:spMkLst>
        </pc:spChg>
      </pc:sldChg>
    </pc:docChg>
  </pc:docChgLst>
  <pc:docChgLst>
    <pc:chgData name="Carter, C" userId="d36a4a62-2004-41f6-a91e-7f2867e30d53" providerId="ADAL" clId="{26AD9566-25C8-47C2-9995-8B2A810FC358}"/>
    <pc:docChg chg="addSld delSld">
      <pc:chgData name="Carter, C" userId="d36a4a62-2004-41f6-a91e-7f2867e30d53" providerId="ADAL" clId="{26AD9566-25C8-47C2-9995-8B2A810FC358}" dt="2024-01-18T19:26:01.823" v="1" actId="47"/>
      <pc:docMkLst>
        <pc:docMk/>
      </pc:docMkLst>
      <pc:sldChg chg="new del">
        <pc:chgData name="Carter, C" userId="d36a4a62-2004-41f6-a91e-7f2867e30d53" providerId="ADAL" clId="{26AD9566-25C8-47C2-9995-8B2A810FC358}" dt="2024-01-18T19:26:01.823" v="1" actId="47"/>
        <pc:sldMkLst>
          <pc:docMk/>
          <pc:sldMk cId="355936291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04C6F-2DD8-422B-B6B7-B0DFF7AC9CEF}" type="datetimeFigureOut">
              <a:rPr lang="en-GB" smtClean="0"/>
              <a:t>19/01/2024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1B1C8-7C5A-4C9F-92B7-2B21477DF9AE}" type="slidenum">
              <a:rPr lang="en-GB" smtClean="0"/>
              <a:t>‹#›</a:t>
            </a:fld>
            <a:endParaRPr lang="en-GB"/>
          </a:p>
        </p:txBody>
      </p:sp>
    </p:spTree>
    <p:extLst>
      <p:ext uri="{BB962C8B-B14F-4D97-AF65-F5344CB8AC3E}">
        <p14:creationId xmlns:p14="http://schemas.microsoft.com/office/powerpoint/2010/main" val="2425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GB" b="1" dirty="0"/>
              <a:t>Why should I use Blurting?</a:t>
            </a:r>
          </a:p>
          <a:p>
            <a:pPr marL="0" indent="0">
              <a:buNone/>
            </a:pPr>
            <a:r>
              <a:rPr lang="en-GB" dirty="0"/>
              <a:t>Blurting is great for showing you what you know and helping to identify any gaps in knowledge.</a:t>
            </a:r>
          </a:p>
          <a:p>
            <a:pPr marL="0" indent="0">
              <a:buNone/>
            </a:pPr>
            <a:r>
              <a:rPr lang="en-GB" b="1" dirty="0"/>
              <a:t>How to use the Blurting technique:</a:t>
            </a:r>
          </a:p>
          <a:p>
            <a:pPr marL="0" indent="0" fontAlgn="base">
              <a:buNone/>
            </a:pPr>
            <a:r>
              <a:rPr lang="en-GB" b="1" dirty="0"/>
              <a:t>Step 1 - </a:t>
            </a:r>
            <a:r>
              <a:rPr lang="en-GB" dirty="0"/>
              <a:t>Get a blank sheet of paper and write down everything you can remember about a topic.</a:t>
            </a:r>
          </a:p>
          <a:p>
            <a:pPr marL="0" indent="0" fontAlgn="base">
              <a:buNone/>
            </a:pPr>
            <a:r>
              <a:rPr lang="en-GB" b="1" dirty="0"/>
              <a:t>Step 2 - </a:t>
            </a:r>
            <a:r>
              <a:rPr lang="en-GB" dirty="0"/>
              <a:t>Check your Blurt against your class notes and/or the textbook. Is the information accurate? If not, correct it.</a:t>
            </a:r>
          </a:p>
          <a:p>
            <a:pPr marL="0" indent="0" fontAlgn="base">
              <a:buNone/>
            </a:pPr>
            <a:r>
              <a:rPr lang="en-GB" b="1" dirty="0"/>
              <a:t>Step 3 - </a:t>
            </a:r>
            <a:r>
              <a:rPr lang="en-GB" dirty="0"/>
              <a:t>Get a different colour pen. Use the specification, textbook and/or class notes to add any missing information to your Blurt. You could then turn this into a mind map.</a:t>
            </a:r>
          </a:p>
          <a:p>
            <a:pPr marL="0" indent="0" fontAlgn="base">
              <a:buNone/>
            </a:pPr>
            <a:r>
              <a:rPr lang="en-GB" b="1" dirty="0"/>
              <a:t>Step 4 - </a:t>
            </a:r>
            <a:r>
              <a:rPr lang="en-GB" dirty="0"/>
              <a:t>Revise (using other techniques, such as flashcards) the things that you didn’t have in your original Blurt.</a:t>
            </a:r>
          </a:p>
          <a:p>
            <a:pPr marL="0" indent="0" fontAlgn="base">
              <a:buNone/>
            </a:pPr>
            <a:r>
              <a:rPr lang="en-GB" b="1" dirty="0"/>
              <a:t>Step 5 - </a:t>
            </a:r>
            <a:r>
              <a:rPr lang="en-GB" dirty="0"/>
              <a:t>Repeat the activity, perhaps a week later. Hopefully you will remember more information about the topic!</a:t>
            </a:r>
          </a:p>
        </p:txBody>
      </p:sp>
      <p:sp>
        <p:nvSpPr>
          <p:cNvPr id="4" name="Slide Number Placeholder 3"/>
          <p:cNvSpPr>
            <a:spLocks noGrp="1"/>
          </p:cNvSpPr>
          <p:nvPr>
            <p:ph type="sldNum" sz="quarter" idx="5"/>
          </p:nvPr>
        </p:nvSpPr>
        <p:spPr/>
        <p:txBody>
          <a:bodyPr/>
          <a:lstStyle/>
          <a:p>
            <a:fld id="{6911B1C8-7C5A-4C9F-92B7-2B21477DF9AE}" type="slidenum">
              <a:rPr lang="en-GB" smtClean="0"/>
              <a:t>4</a:t>
            </a:fld>
            <a:endParaRPr lang="en-GB"/>
          </a:p>
        </p:txBody>
      </p:sp>
    </p:spTree>
    <p:extLst>
      <p:ext uri="{BB962C8B-B14F-4D97-AF65-F5344CB8AC3E}">
        <p14:creationId xmlns:p14="http://schemas.microsoft.com/office/powerpoint/2010/main" val="169806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b="1" dirty="0"/>
              <a:t>How to use elaborative interrogation</a:t>
            </a:r>
          </a:p>
          <a:p>
            <a:pPr marL="0" indent="0" algn="just">
              <a:buNone/>
            </a:pPr>
            <a:r>
              <a:rPr lang="en-GB" sz="1200" dirty="0"/>
              <a:t>Start by </a:t>
            </a:r>
            <a:r>
              <a:rPr lang="en-GB" sz="1200" b="1" dirty="0"/>
              <a:t>making a list</a:t>
            </a:r>
            <a:r>
              <a:rPr lang="en-GB" sz="1200" dirty="0"/>
              <a:t> of all of the ideas you need to learn from your class materials. </a:t>
            </a:r>
          </a:p>
          <a:p>
            <a:pPr marL="0" indent="0" algn="just">
              <a:buNone/>
            </a:pPr>
            <a:r>
              <a:rPr lang="en-GB" sz="1200" dirty="0"/>
              <a:t>Then, go down the list and </a:t>
            </a:r>
            <a:r>
              <a:rPr lang="en-GB" sz="1200" b="1" dirty="0"/>
              <a:t>ask yourself questions about how these ideas work and why.</a:t>
            </a:r>
            <a:r>
              <a:rPr lang="en-GB" sz="1200" dirty="0"/>
              <a:t> </a:t>
            </a:r>
          </a:p>
          <a:p>
            <a:pPr marL="0" indent="0" algn="just">
              <a:buNone/>
            </a:pPr>
            <a:r>
              <a:rPr lang="en-GB" sz="1200" dirty="0"/>
              <a:t>As you ask yourself questions, go through your class materials (</a:t>
            </a:r>
            <a:r>
              <a:rPr lang="en-GB" sz="1200" dirty="0" err="1"/>
              <a:t>eg.</a:t>
            </a:r>
            <a:r>
              <a:rPr lang="en-GB" sz="1200" dirty="0"/>
              <a:t> your textbook, class notes, any materials your teacher has provided, etc.) and look for the answers to your questions.</a:t>
            </a:r>
          </a:p>
          <a:p>
            <a:pPr marL="0" indent="0" algn="just">
              <a:buNone/>
            </a:pPr>
            <a:r>
              <a:rPr lang="en-GB" sz="1200" dirty="0"/>
              <a:t>As you continue to elaborate on the ideas you are learning you should aim to </a:t>
            </a:r>
            <a:r>
              <a:rPr lang="en-GB" sz="1200" b="1" dirty="0"/>
              <a:t>make connections</a:t>
            </a:r>
            <a:r>
              <a:rPr lang="en-GB" sz="1200" dirty="0"/>
              <a:t> between multiple ideas to-be-learned and </a:t>
            </a:r>
            <a:r>
              <a:rPr lang="en-GB" sz="1200" b="1" dirty="0"/>
              <a:t>explain how they work together. </a:t>
            </a:r>
            <a:r>
              <a:rPr lang="en-GB" sz="1200" dirty="0"/>
              <a:t>A good way to do this is to take two ideas and</a:t>
            </a:r>
            <a:r>
              <a:rPr lang="en-GB" sz="1200" b="1" dirty="0"/>
              <a:t> think about ways they are similar and ways they are different.</a:t>
            </a:r>
            <a:endParaRPr lang="en-GB" sz="1200" dirty="0"/>
          </a:p>
          <a:p>
            <a:pPr marL="0" indent="0" algn="just">
              <a:buNone/>
            </a:pPr>
            <a:r>
              <a:rPr lang="en-GB" sz="1200" dirty="0"/>
              <a:t>After using elaborative interrogation, you should double-check your class materials to make sure that you correctly described and explained the ideas. Then, a bit later, keep practicing elaborative. The idea is to keep adding new connections and details so that you fully understand the ideas, their connections, and how they are different from one another. You can even try explaining the concepts to a classmate or friend, and see if they can ask you any additional how and why questions.</a:t>
            </a:r>
          </a:p>
          <a:p>
            <a:pPr marL="0" indent="0" algn="just">
              <a:buNone/>
            </a:pPr>
            <a:r>
              <a:rPr lang="en-GB" sz="1200" dirty="0"/>
              <a:t>You should work your way up to describing and explaining the ideas you are learning on your own, without your class materials in front of you.</a:t>
            </a:r>
          </a:p>
          <a:p>
            <a:pPr marL="0" indent="0" algn="just">
              <a:buNone/>
            </a:pPr>
            <a:br>
              <a:rPr lang="en-GB" sz="1200" b="1" dirty="0"/>
            </a:br>
            <a:r>
              <a:rPr lang="en-GB" sz="1200" b="1" dirty="0"/>
              <a:t>Why should I use elaborative interrogation?</a:t>
            </a:r>
          </a:p>
          <a:p>
            <a:pPr marL="0" indent="0" algn="just">
              <a:buNone/>
            </a:pPr>
            <a:r>
              <a:rPr lang="en-GB" sz="1200" dirty="0"/>
              <a:t>Asking yourself a number of why and how questions will encourage you to produce explanations for the ideas you are learning and to integrate the new material you are learning with the things you already know or have experienced.</a:t>
            </a:r>
          </a:p>
          <a:p>
            <a:pPr marL="0" indent="0" algn="just">
              <a:buNone/>
            </a:pPr>
            <a:r>
              <a:rPr lang="en-GB" sz="1200" dirty="0"/>
              <a:t>Integrating new ideas with what you already know helps you to organise the new ideas, making them easier to bring to mind later on.</a:t>
            </a:r>
          </a:p>
          <a:p>
            <a:pPr marL="0" indent="0" algn="just">
              <a:buNone/>
            </a:pPr>
            <a:r>
              <a:rPr lang="en-GB" sz="1200" dirty="0"/>
              <a:t>Engaging in elaborative interrogation also encourages you to think about relationships between different ideas, and understanding how two ideas are both similar to one another and how they are different from one another can improve your understanding of the material.</a:t>
            </a:r>
          </a:p>
          <a:p>
            <a:endParaRPr lang="en-GB" dirty="0"/>
          </a:p>
        </p:txBody>
      </p:sp>
      <p:sp>
        <p:nvSpPr>
          <p:cNvPr id="4" name="Slide Number Placeholder 3"/>
          <p:cNvSpPr>
            <a:spLocks noGrp="1"/>
          </p:cNvSpPr>
          <p:nvPr>
            <p:ph type="sldNum" sz="quarter" idx="5"/>
          </p:nvPr>
        </p:nvSpPr>
        <p:spPr/>
        <p:txBody>
          <a:bodyPr/>
          <a:lstStyle/>
          <a:p>
            <a:fld id="{6911B1C8-7C5A-4C9F-92B7-2B21477DF9AE}" type="slidenum">
              <a:rPr lang="en-GB" smtClean="0"/>
              <a:t>5</a:t>
            </a:fld>
            <a:endParaRPr lang="en-GB"/>
          </a:p>
        </p:txBody>
      </p:sp>
    </p:spTree>
    <p:extLst>
      <p:ext uri="{BB962C8B-B14F-4D97-AF65-F5344CB8AC3E}">
        <p14:creationId xmlns:p14="http://schemas.microsoft.com/office/powerpoint/2010/main" val="411381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r>
              <a:rPr lang="en-GB" sz="1200" b="1" dirty="0"/>
              <a:t>How to make flash cards</a:t>
            </a:r>
          </a:p>
          <a:p>
            <a:pPr marL="0" indent="0">
              <a:lnSpc>
                <a:spcPct val="110000"/>
              </a:lnSpc>
              <a:spcBef>
                <a:spcPts val="0"/>
              </a:spcBef>
              <a:buNone/>
            </a:pPr>
            <a:r>
              <a:rPr lang="en-GB" sz="1200" dirty="0"/>
              <a:t>Buy a fresh set of blank flash cards or create your own by cutting up card or paper. On one side of the card write a key term or question and on the other side write the definition for that key term, or an answer to the question. Stick to one idea or concept per flash card.</a:t>
            </a:r>
          </a:p>
          <a:p>
            <a:pPr marL="0" indent="0">
              <a:lnSpc>
                <a:spcPct val="110000"/>
              </a:lnSpc>
              <a:spcBef>
                <a:spcPts val="0"/>
              </a:spcBef>
              <a:buNone/>
            </a:pPr>
            <a:r>
              <a:rPr lang="en-GB" sz="1200" dirty="0"/>
              <a:t>Don’t fill the card with a long complex answer. Keep them as simple as possible. You should split bigger answers into smaller sets of questions if necessary. Don’t worry if this means using more cards.</a:t>
            </a:r>
          </a:p>
          <a:p>
            <a:pPr marL="0" indent="0">
              <a:lnSpc>
                <a:spcPct val="110000"/>
              </a:lnSpc>
              <a:spcBef>
                <a:spcPts val="0"/>
              </a:spcBef>
              <a:buNone/>
            </a:pPr>
            <a:br>
              <a:rPr lang="en-GB" sz="1200" b="1" dirty="0"/>
            </a:br>
            <a:r>
              <a:rPr lang="en-GB" sz="1200" b="1" dirty="0"/>
              <a:t>How to use flash cards</a:t>
            </a:r>
          </a:p>
          <a:p>
            <a:pPr marL="0" indent="0" fontAlgn="base">
              <a:lnSpc>
                <a:spcPct val="110000"/>
              </a:lnSpc>
              <a:spcBef>
                <a:spcPts val="0"/>
              </a:spcBef>
              <a:buNone/>
            </a:pPr>
            <a:r>
              <a:rPr lang="en-GB" sz="1200" dirty="0"/>
              <a:t>Read the question or key term from the front of the card.</a:t>
            </a:r>
          </a:p>
          <a:p>
            <a:pPr marL="0" indent="0" fontAlgn="base">
              <a:lnSpc>
                <a:spcPct val="110000"/>
              </a:lnSpc>
              <a:spcBef>
                <a:spcPts val="0"/>
              </a:spcBef>
              <a:buNone/>
            </a:pPr>
            <a:r>
              <a:rPr lang="en-GB" sz="1200" dirty="0"/>
              <a:t>Try to remember the definition or answer without looking.</a:t>
            </a:r>
          </a:p>
          <a:p>
            <a:pPr marL="0" indent="0" fontAlgn="base">
              <a:lnSpc>
                <a:spcPct val="110000"/>
              </a:lnSpc>
              <a:spcBef>
                <a:spcPts val="0"/>
              </a:spcBef>
              <a:buNone/>
            </a:pPr>
            <a:r>
              <a:rPr lang="en-GB" sz="1200" dirty="0"/>
              <a:t>Check your answer by looking at the back of the card.</a:t>
            </a:r>
          </a:p>
          <a:p>
            <a:pPr marL="0" indent="0">
              <a:lnSpc>
                <a:spcPct val="110000"/>
              </a:lnSpc>
              <a:spcBef>
                <a:spcPts val="0"/>
              </a:spcBef>
              <a:buNone/>
            </a:pPr>
            <a:br>
              <a:rPr lang="en-GB" sz="1200" dirty="0"/>
            </a:br>
            <a:r>
              <a:rPr lang="en-GB" sz="1200" dirty="0"/>
              <a:t>Don’t spend hours wading through flash cards. Instead, review them for only a small amount of time, but repeat this often within your revision timetable. Spaced repetition is the key to using flash cards.</a:t>
            </a:r>
          </a:p>
          <a:p>
            <a:pPr marL="0" indent="0">
              <a:lnSpc>
                <a:spcPct val="110000"/>
              </a:lnSpc>
              <a:spcBef>
                <a:spcPts val="0"/>
              </a:spcBef>
              <a:buNone/>
            </a:pPr>
            <a:br>
              <a:rPr lang="en-GB" sz="1200" b="1" dirty="0"/>
            </a:br>
            <a:r>
              <a:rPr lang="en-GB" sz="1200" b="1" dirty="0"/>
              <a:t>Using the Leitner method to test yourself</a:t>
            </a:r>
          </a:p>
          <a:p>
            <a:pPr marL="0" indent="0">
              <a:lnSpc>
                <a:spcPct val="110000"/>
              </a:lnSpc>
              <a:spcBef>
                <a:spcPts val="0"/>
              </a:spcBef>
              <a:buNone/>
            </a:pPr>
            <a:r>
              <a:rPr lang="en-GB" sz="1200" dirty="0"/>
              <a:t>As you work through your flash cards, separate them into different piles:</a:t>
            </a:r>
          </a:p>
          <a:p>
            <a:pPr marL="0" indent="0" fontAlgn="base">
              <a:lnSpc>
                <a:spcPct val="110000"/>
              </a:lnSpc>
              <a:spcBef>
                <a:spcPts val="0"/>
              </a:spcBef>
              <a:buNone/>
            </a:pPr>
            <a:r>
              <a:rPr lang="en-GB" sz="1200" dirty="0"/>
              <a:t>I know this</a:t>
            </a:r>
          </a:p>
          <a:p>
            <a:pPr marL="0" indent="0" fontAlgn="base">
              <a:lnSpc>
                <a:spcPct val="110000"/>
              </a:lnSpc>
              <a:spcBef>
                <a:spcPts val="0"/>
              </a:spcBef>
              <a:buNone/>
            </a:pPr>
            <a:r>
              <a:rPr lang="en-GB" sz="1200" dirty="0"/>
              <a:t>I’m not sure about this</a:t>
            </a:r>
          </a:p>
          <a:p>
            <a:pPr marL="0" indent="0" fontAlgn="base">
              <a:lnSpc>
                <a:spcPct val="110000"/>
              </a:lnSpc>
              <a:spcBef>
                <a:spcPts val="0"/>
              </a:spcBef>
              <a:buNone/>
            </a:pPr>
            <a:r>
              <a:rPr lang="en-GB" sz="1200" dirty="0"/>
              <a:t>I don’t know this at all</a:t>
            </a:r>
          </a:p>
          <a:p>
            <a:pPr marL="0" indent="0">
              <a:lnSpc>
                <a:spcPct val="110000"/>
              </a:lnSpc>
              <a:spcBef>
                <a:spcPts val="0"/>
              </a:spcBef>
              <a:buNone/>
            </a:pPr>
            <a:br>
              <a:rPr lang="en-GB" sz="1200" dirty="0"/>
            </a:br>
            <a:r>
              <a:rPr lang="en-GB" sz="1200" dirty="0"/>
              <a:t>Use these piles to revise more effectively.  Prioritise the cards you can’t remember and revisit these the most often.</a:t>
            </a:r>
          </a:p>
          <a:p>
            <a:pPr marL="0" indent="0">
              <a:lnSpc>
                <a:spcPct val="110000"/>
              </a:lnSpc>
              <a:spcBef>
                <a:spcPts val="0"/>
              </a:spcBef>
              <a:buNone/>
            </a:pPr>
            <a:r>
              <a:rPr lang="en-GB" sz="1200" dirty="0"/>
              <a:t>Make sure you revisit every card at some point, even those you are confident about, in order to keep the information fresh in your mind.</a:t>
            </a:r>
          </a:p>
          <a:p>
            <a:pPr marL="0" indent="0">
              <a:lnSpc>
                <a:spcPct val="110000"/>
              </a:lnSpc>
              <a:spcBef>
                <a:spcPts val="0"/>
              </a:spcBef>
              <a:buNone/>
            </a:pPr>
            <a:br>
              <a:rPr lang="en-GB" sz="1200" b="1" dirty="0"/>
            </a:br>
            <a:r>
              <a:rPr lang="en-GB" sz="1200" b="1" dirty="0"/>
              <a:t>Why should I use flash cards?</a:t>
            </a:r>
          </a:p>
          <a:p>
            <a:pPr marL="0" indent="0" fontAlgn="base">
              <a:lnSpc>
                <a:spcPct val="110000"/>
              </a:lnSpc>
              <a:spcBef>
                <a:spcPts val="0"/>
              </a:spcBef>
              <a:buNone/>
            </a:pPr>
            <a:r>
              <a:rPr lang="en-GB" sz="1200" dirty="0"/>
              <a:t>Flash cards are used to test your knowledge and are a quick way to check what you know.</a:t>
            </a:r>
          </a:p>
          <a:p>
            <a:pPr marL="0" indent="0" fontAlgn="base">
              <a:lnSpc>
                <a:spcPct val="110000"/>
              </a:lnSpc>
              <a:spcBef>
                <a:spcPts val="0"/>
              </a:spcBef>
              <a:buNone/>
            </a:pPr>
            <a:r>
              <a:rPr lang="en-GB" sz="1200" dirty="0"/>
              <a:t>Flash cards are a great tool to revise vocabulary, keywords and other subject information.</a:t>
            </a:r>
          </a:p>
          <a:p>
            <a:pPr marL="0" indent="0" fontAlgn="base">
              <a:lnSpc>
                <a:spcPct val="110000"/>
              </a:lnSpc>
              <a:spcBef>
                <a:spcPts val="0"/>
              </a:spcBef>
              <a:buNone/>
            </a:pPr>
            <a:r>
              <a:rPr lang="en-GB" sz="1200" dirty="0"/>
              <a:t>Using the Leitner method helps you to prioritise remembering things you are not yet confident about.</a:t>
            </a:r>
            <a:endParaRPr lang="en-GB" dirty="0"/>
          </a:p>
        </p:txBody>
      </p:sp>
      <p:sp>
        <p:nvSpPr>
          <p:cNvPr id="4" name="Slide Number Placeholder 3"/>
          <p:cNvSpPr>
            <a:spLocks noGrp="1"/>
          </p:cNvSpPr>
          <p:nvPr>
            <p:ph type="sldNum" sz="quarter" idx="5"/>
          </p:nvPr>
        </p:nvSpPr>
        <p:spPr/>
        <p:txBody>
          <a:bodyPr/>
          <a:lstStyle/>
          <a:p>
            <a:fld id="{6911B1C8-7C5A-4C9F-92B7-2B21477DF9AE}" type="slidenum">
              <a:rPr lang="en-GB" smtClean="0"/>
              <a:t>6</a:t>
            </a:fld>
            <a:endParaRPr lang="en-GB"/>
          </a:p>
        </p:txBody>
      </p:sp>
    </p:spTree>
    <p:extLst>
      <p:ext uri="{BB962C8B-B14F-4D97-AF65-F5344CB8AC3E}">
        <p14:creationId xmlns:p14="http://schemas.microsoft.com/office/powerpoint/2010/main" val="202423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1" dirty="0"/>
            </a:br>
            <a:r>
              <a:rPr lang="en-GB" b="1" dirty="0"/>
              <a:t>How do I use multiple choice questions to revise?</a:t>
            </a:r>
          </a:p>
          <a:p>
            <a:r>
              <a:rPr lang="en-GB" dirty="0"/>
              <a:t>Your teachers have written a lot of multiple choice questions for you. Ask a parent or friend to ask you a question and read out the possible answers. You then select the answer (or answers) you think are correct and ask them to check for you.</a:t>
            </a:r>
          </a:p>
          <a:p>
            <a:r>
              <a:rPr lang="en-GB" dirty="0"/>
              <a:t>If you got the wrong answer, take some time to try to work out why.</a:t>
            </a:r>
          </a:p>
          <a:p>
            <a:br>
              <a:rPr lang="en-GB" b="1" dirty="0"/>
            </a:br>
            <a:r>
              <a:rPr lang="en-GB" b="1" dirty="0"/>
              <a:t>Why should I use multiple choice questions?</a:t>
            </a:r>
          </a:p>
          <a:p>
            <a:pPr fontAlgn="base"/>
            <a:r>
              <a:rPr lang="en-GB" dirty="0"/>
              <a:t>Using MCQs allows you to cover a lot of subject matter quickly. As you do so, you start to gain a fuller and more rounded view of that topic, rather than spending much time memorizing notes on one particular area.</a:t>
            </a:r>
          </a:p>
          <a:p>
            <a:pPr fontAlgn="base"/>
            <a:r>
              <a:rPr lang="en-GB" dirty="0"/>
              <a:t>A multiple-choice question demands that you evaluate the options before you narrow in on the right choice. That will require you to work to eliminate wrong answers so you are practicing with different information simultaneously as you explain away each wrong choice.</a:t>
            </a:r>
          </a:p>
          <a:p>
            <a:pPr fontAlgn="base"/>
            <a:r>
              <a:rPr lang="en-GB" dirty="0"/>
              <a:t>Multiple-choice questions are easy for you to check, thus saving you precious time!</a:t>
            </a:r>
          </a:p>
          <a:p>
            <a:pPr fontAlgn="base"/>
            <a:r>
              <a:rPr lang="en-GB" dirty="0"/>
              <a:t>When you get a question wrong you can challenge yourself further by going back into the explanations and discovering where you made a mistake. It might be a particular word in the question you misunderstood or a fact you misremembered.</a:t>
            </a:r>
          </a:p>
          <a:p>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6911B1C8-7C5A-4C9F-92B7-2B21477DF9AE}" type="slidenum">
              <a:rPr lang="en-GB" smtClean="0"/>
              <a:t>7</a:t>
            </a:fld>
            <a:endParaRPr lang="en-GB"/>
          </a:p>
        </p:txBody>
      </p:sp>
    </p:spTree>
    <p:extLst>
      <p:ext uri="{BB962C8B-B14F-4D97-AF65-F5344CB8AC3E}">
        <p14:creationId xmlns:p14="http://schemas.microsoft.com/office/powerpoint/2010/main" val="150470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do I use revision clocks to revise?</a:t>
            </a:r>
          </a:p>
          <a:p>
            <a:endParaRPr lang="en-GB" b="1" dirty="0"/>
          </a:p>
          <a:p>
            <a:br>
              <a:rPr lang="en-GB" b="1" dirty="0"/>
            </a:br>
            <a:r>
              <a:rPr lang="en-GB" b="1" dirty="0"/>
              <a:t>Why should I use revision clocks to revise?</a:t>
            </a:r>
          </a:p>
          <a:p>
            <a:endParaRPr lang="en-GB" dirty="0"/>
          </a:p>
        </p:txBody>
      </p:sp>
      <p:sp>
        <p:nvSpPr>
          <p:cNvPr id="4" name="Slide Number Placeholder 3"/>
          <p:cNvSpPr>
            <a:spLocks noGrp="1"/>
          </p:cNvSpPr>
          <p:nvPr>
            <p:ph type="sldNum" sz="quarter" idx="5"/>
          </p:nvPr>
        </p:nvSpPr>
        <p:spPr/>
        <p:txBody>
          <a:bodyPr/>
          <a:lstStyle/>
          <a:p>
            <a:fld id="{6911B1C8-7C5A-4C9F-92B7-2B21477DF9AE}" type="slidenum">
              <a:rPr lang="en-GB" smtClean="0"/>
              <a:t>8</a:t>
            </a:fld>
            <a:endParaRPr lang="en-GB"/>
          </a:p>
        </p:txBody>
      </p:sp>
    </p:spTree>
    <p:extLst>
      <p:ext uri="{BB962C8B-B14F-4D97-AF65-F5344CB8AC3E}">
        <p14:creationId xmlns:p14="http://schemas.microsoft.com/office/powerpoint/2010/main" val="195533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GB" sz="1200" b="1" dirty="0"/>
              <a:t>How to create a mind map</a:t>
            </a:r>
          </a:p>
          <a:p>
            <a:pPr marL="0" indent="0">
              <a:lnSpc>
                <a:spcPct val="120000"/>
              </a:lnSpc>
              <a:spcBef>
                <a:spcPts val="0"/>
              </a:spcBef>
              <a:buNone/>
            </a:pPr>
            <a:r>
              <a:rPr lang="en-GB" sz="1200" dirty="0"/>
              <a:t>There is no wrong way to create a mind map. These ideas might help:</a:t>
            </a:r>
          </a:p>
          <a:p>
            <a:pPr fontAlgn="base">
              <a:lnSpc>
                <a:spcPct val="120000"/>
              </a:lnSpc>
              <a:spcBef>
                <a:spcPts val="0"/>
              </a:spcBef>
            </a:pPr>
            <a:r>
              <a:rPr lang="en-GB" sz="1200" dirty="0"/>
              <a:t>Put your main idea or topic in the middle of page and draw a circle around it.</a:t>
            </a:r>
          </a:p>
          <a:p>
            <a:pPr fontAlgn="base">
              <a:lnSpc>
                <a:spcPct val="120000"/>
              </a:lnSpc>
              <a:spcBef>
                <a:spcPts val="0"/>
              </a:spcBef>
            </a:pPr>
            <a:r>
              <a:rPr lang="en-GB" sz="1200" dirty="0"/>
              <a:t>Add related keywords or phrases all around the central circle.</a:t>
            </a:r>
          </a:p>
          <a:p>
            <a:pPr fontAlgn="base">
              <a:lnSpc>
                <a:spcPct val="120000"/>
              </a:lnSpc>
              <a:spcBef>
                <a:spcPts val="0"/>
              </a:spcBef>
            </a:pPr>
            <a:r>
              <a:rPr lang="en-GB" sz="1200" dirty="0"/>
              <a:t>Use lines to connect these ‘first level branches’ to the starting point.</a:t>
            </a:r>
          </a:p>
          <a:p>
            <a:pPr fontAlgn="base">
              <a:lnSpc>
                <a:spcPct val="120000"/>
              </a:lnSpc>
              <a:spcBef>
                <a:spcPts val="0"/>
              </a:spcBef>
            </a:pPr>
            <a:r>
              <a:rPr lang="en-GB" sz="1200" dirty="0"/>
              <a:t>As needed, connect further keywords and phrases to the first level branches (these are called child branches).</a:t>
            </a:r>
          </a:p>
          <a:p>
            <a:pPr fontAlgn="base">
              <a:lnSpc>
                <a:spcPct val="120000"/>
              </a:lnSpc>
              <a:spcBef>
                <a:spcPts val="0"/>
              </a:spcBef>
            </a:pPr>
            <a:r>
              <a:rPr lang="en-GB" sz="1200" dirty="0"/>
              <a:t>If needed, add further branches to your child branches.</a:t>
            </a:r>
          </a:p>
          <a:p>
            <a:pPr fontAlgn="base">
              <a:lnSpc>
                <a:spcPct val="120000"/>
              </a:lnSpc>
              <a:spcBef>
                <a:spcPts val="0"/>
              </a:spcBef>
            </a:pPr>
            <a:r>
              <a:rPr lang="en-GB" sz="1200" dirty="0"/>
              <a:t>Use keywords and short phrases, not full sentences.</a:t>
            </a:r>
          </a:p>
          <a:p>
            <a:pPr fontAlgn="base">
              <a:lnSpc>
                <a:spcPct val="120000"/>
              </a:lnSpc>
              <a:spcBef>
                <a:spcPts val="0"/>
              </a:spcBef>
            </a:pPr>
            <a:r>
              <a:rPr lang="en-GB" sz="1200" dirty="0"/>
              <a:t>Use images, icons and colour – these are really helpful memory triggers.</a:t>
            </a:r>
          </a:p>
          <a:p>
            <a:pPr fontAlgn="base">
              <a:lnSpc>
                <a:spcPct val="120000"/>
              </a:lnSpc>
              <a:spcBef>
                <a:spcPts val="0"/>
              </a:spcBef>
            </a:pPr>
            <a:r>
              <a:rPr lang="en-GB" sz="1200" dirty="0"/>
              <a:t>Try to create a sense of hierarchy as you break down the information.</a:t>
            </a:r>
          </a:p>
          <a:p>
            <a:pPr fontAlgn="base">
              <a:lnSpc>
                <a:spcPct val="120000"/>
              </a:lnSpc>
              <a:spcBef>
                <a:spcPts val="0"/>
              </a:spcBef>
            </a:pPr>
            <a:r>
              <a:rPr lang="en-GB" sz="1200" dirty="0"/>
              <a:t>Keep the mind map to one side of paper.</a:t>
            </a:r>
          </a:p>
          <a:p>
            <a:pPr fontAlgn="base">
              <a:lnSpc>
                <a:spcPct val="120000"/>
              </a:lnSpc>
              <a:spcBef>
                <a:spcPts val="0"/>
              </a:spcBef>
            </a:pPr>
            <a:r>
              <a:rPr lang="en-GB" sz="1200" dirty="0"/>
              <a:t>Don’t worry about your artistic skills – it’s not a competition!</a:t>
            </a:r>
          </a:p>
          <a:p>
            <a:pPr marL="0" indent="0">
              <a:lnSpc>
                <a:spcPct val="120000"/>
              </a:lnSpc>
              <a:spcBef>
                <a:spcPts val="0"/>
              </a:spcBef>
              <a:buNone/>
            </a:pPr>
            <a:endParaRPr lang="en-GB" sz="1200" b="1" dirty="0"/>
          </a:p>
          <a:p>
            <a:pPr>
              <a:lnSpc>
                <a:spcPct val="120000"/>
              </a:lnSpc>
              <a:spcBef>
                <a:spcPts val="0"/>
              </a:spcBef>
            </a:pPr>
            <a:r>
              <a:rPr lang="en-GB" sz="1200" b="1" dirty="0"/>
              <a:t>Why should I use mind maps?</a:t>
            </a:r>
          </a:p>
          <a:p>
            <a:pPr fontAlgn="base">
              <a:lnSpc>
                <a:spcPct val="120000"/>
              </a:lnSpc>
              <a:spcBef>
                <a:spcPts val="0"/>
              </a:spcBef>
            </a:pPr>
            <a:r>
              <a:rPr lang="en-GB" sz="1200" dirty="0"/>
              <a:t>Mind maps help you to remember information.</a:t>
            </a:r>
          </a:p>
          <a:p>
            <a:pPr fontAlgn="base">
              <a:lnSpc>
                <a:spcPct val="120000"/>
              </a:lnSpc>
              <a:spcBef>
                <a:spcPts val="0"/>
              </a:spcBef>
            </a:pPr>
            <a:r>
              <a:rPr lang="en-GB" sz="1200" dirty="0"/>
              <a:t>Mind maps allow you to organise information into easy to remember chunks.</a:t>
            </a:r>
          </a:p>
          <a:p>
            <a:pPr fontAlgn="base">
              <a:lnSpc>
                <a:spcPct val="120000"/>
              </a:lnSpc>
              <a:spcBef>
                <a:spcPts val="0"/>
              </a:spcBef>
            </a:pPr>
            <a:r>
              <a:rPr lang="en-GB" sz="1200" dirty="0"/>
              <a:t>The organisation process helps you to understand and remember content.</a:t>
            </a:r>
          </a:p>
          <a:p>
            <a:pPr fontAlgn="base">
              <a:lnSpc>
                <a:spcPct val="120000"/>
              </a:lnSpc>
              <a:spcBef>
                <a:spcPts val="0"/>
              </a:spcBef>
            </a:pPr>
            <a:r>
              <a:rPr lang="en-GB" sz="1200" dirty="0"/>
              <a:t>Mind maps help reduce information overload.</a:t>
            </a:r>
          </a:p>
          <a:p>
            <a:pPr fontAlgn="base">
              <a:lnSpc>
                <a:spcPct val="120000"/>
              </a:lnSpc>
              <a:spcBef>
                <a:spcPts val="0"/>
              </a:spcBef>
            </a:pPr>
            <a:r>
              <a:rPr lang="en-GB" sz="1200" dirty="0"/>
              <a:t>We generally find it easier to remember images and diagrams.</a:t>
            </a:r>
          </a:p>
          <a:p>
            <a:pPr fontAlgn="base">
              <a:lnSpc>
                <a:spcPct val="120000"/>
              </a:lnSpc>
              <a:spcBef>
                <a:spcPts val="0"/>
              </a:spcBef>
            </a:pPr>
            <a:r>
              <a:rPr lang="en-GB" sz="1200" dirty="0"/>
              <a:t>Mind maps are also full of mental triggers which help our memory recall.</a:t>
            </a:r>
          </a:p>
          <a:p>
            <a:pPr fontAlgn="base">
              <a:lnSpc>
                <a:spcPct val="120000"/>
              </a:lnSpc>
              <a:spcBef>
                <a:spcPts val="0"/>
              </a:spcBef>
            </a:pPr>
            <a:r>
              <a:rPr lang="en-GB" sz="1200" dirty="0"/>
              <a:t>The mind map structure is similar to how our own brain stores and recalls information.</a:t>
            </a:r>
          </a:p>
          <a:p>
            <a:pPr fontAlgn="base">
              <a:lnSpc>
                <a:spcPct val="120000"/>
              </a:lnSpc>
              <a:spcBef>
                <a:spcPts val="0"/>
              </a:spcBef>
            </a:pPr>
            <a:r>
              <a:rPr lang="en-GB" sz="1200" dirty="0"/>
              <a:t>Mind maps allow you to see everything at a glance. Seeing all the relationships and hierarchies within a mind map give you a fantastic overview of a topic and help you understand the bigger picture.</a:t>
            </a:r>
          </a:p>
          <a:p>
            <a:pPr fontAlgn="base">
              <a:lnSpc>
                <a:spcPct val="120000"/>
              </a:lnSpc>
              <a:spcBef>
                <a:spcPts val="0"/>
              </a:spcBef>
            </a:pPr>
            <a:r>
              <a:rPr lang="en-GB" sz="1200" dirty="0"/>
              <a:t>Mind maps are concise and constrained to a single side of paper. This allows you to see all the information for that topic at a single glance, all in one place. Seeing the information in this format also helps you to quickly and easily spot connections and relationships.</a:t>
            </a:r>
          </a:p>
          <a:p>
            <a:endParaRPr lang="en-GB" dirty="0"/>
          </a:p>
        </p:txBody>
      </p:sp>
      <p:sp>
        <p:nvSpPr>
          <p:cNvPr id="4" name="Slide Number Placeholder 3"/>
          <p:cNvSpPr>
            <a:spLocks noGrp="1"/>
          </p:cNvSpPr>
          <p:nvPr>
            <p:ph type="sldNum" sz="quarter" idx="5"/>
          </p:nvPr>
        </p:nvSpPr>
        <p:spPr/>
        <p:txBody>
          <a:bodyPr/>
          <a:lstStyle/>
          <a:p>
            <a:fld id="{6911B1C8-7C5A-4C9F-92B7-2B21477DF9AE}" type="slidenum">
              <a:rPr lang="en-GB" smtClean="0"/>
              <a:t>9</a:t>
            </a:fld>
            <a:endParaRPr lang="en-GB"/>
          </a:p>
        </p:txBody>
      </p:sp>
    </p:spTree>
    <p:extLst>
      <p:ext uri="{BB962C8B-B14F-4D97-AF65-F5344CB8AC3E}">
        <p14:creationId xmlns:p14="http://schemas.microsoft.com/office/powerpoint/2010/main" val="337844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11B1C8-7C5A-4C9F-92B7-2B21477DF9AE}" type="slidenum">
              <a:rPr lang="en-GB" smtClean="0"/>
              <a:t>10</a:t>
            </a:fld>
            <a:endParaRPr lang="en-GB"/>
          </a:p>
        </p:txBody>
      </p:sp>
    </p:spTree>
    <p:extLst>
      <p:ext uri="{BB962C8B-B14F-4D97-AF65-F5344CB8AC3E}">
        <p14:creationId xmlns:p14="http://schemas.microsoft.com/office/powerpoint/2010/main" val="18098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AD6F-42D1-4BAB-846B-5959F3120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A6B484-C71A-4E6B-BC2D-C212C1DE1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5802E9-0A02-4E72-9F85-79DB44A85635}"/>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5" name="Footer Placeholder 4">
            <a:extLst>
              <a:ext uri="{FF2B5EF4-FFF2-40B4-BE49-F238E27FC236}">
                <a16:creationId xmlns:a16="http://schemas.microsoft.com/office/drawing/2014/main" id="{6A3A9F13-B6FF-4993-8B1A-17B43D16F3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BB9EE-15B2-48A6-80A3-CE8853098912}"/>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406266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95D4-C0EC-4F35-AAC7-08EED87B9A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495E0F-4EC8-4359-B880-DA42969B4D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F68B3-E09F-4E58-B99C-78F64540D55C}"/>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5" name="Footer Placeholder 4">
            <a:extLst>
              <a:ext uri="{FF2B5EF4-FFF2-40B4-BE49-F238E27FC236}">
                <a16:creationId xmlns:a16="http://schemas.microsoft.com/office/drawing/2014/main" id="{5ED0EB13-1C48-4F68-A039-E0D1E9F78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E70D1-A301-41B1-9547-9D109CA9FB24}"/>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332700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4694EC-3B86-49CC-AE5A-34A0168794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A698B3-072F-4A77-B106-88CE786EF7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68760-E529-40A5-92B1-AAFAA0B8EDCB}"/>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5" name="Footer Placeholder 4">
            <a:extLst>
              <a:ext uri="{FF2B5EF4-FFF2-40B4-BE49-F238E27FC236}">
                <a16:creationId xmlns:a16="http://schemas.microsoft.com/office/drawing/2014/main" id="{212A769B-ADB7-4AB2-9ECB-8E31E4DC9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41B572-A0ED-4FD9-92BC-0C15C90FB9CF}"/>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380710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336042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F731-17A8-403F-A771-9BEEBEB30E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D83EC-1BB9-4B6A-A4D3-F70F8D890B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25AF6C-B79F-45B1-BA7E-53080EB22B97}"/>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5" name="Footer Placeholder 4">
            <a:extLst>
              <a:ext uri="{FF2B5EF4-FFF2-40B4-BE49-F238E27FC236}">
                <a16:creationId xmlns:a16="http://schemas.microsoft.com/office/drawing/2014/main" id="{D23BBA2E-BFEB-4B22-BF2E-AF659B5D8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E92FE-BF91-40EB-A6E4-BE72858333E8}"/>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65605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5454-D9C5-4770-B84D-8D057CDBF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9921A3-5BA1-4D74-AAE7-8FAE96BCB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A609CE-5C95-427F-BAD2-59EDE9C1987F}"/>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5" name="Footer Placeholder 4">
            <a:extLst>
              <a:ext uri="{FF2B5EF4-FFF2-40B4-BE49-F238E27FC236}">
                <a16:creationId xmlns:a16="http://schemas.microsoft.com/office/drawing/2014/main" id="{DD412F46-0680-4901-A4A9-1B57FABB0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5B8FD-0811-4F27-924F-056A806AAE28}"/>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199598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A7D3-0D55-4997-BCA4-889F51DA4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CC4AF-1340-4D1D-929E-D5A8231E8A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057548-F8C7-4054-9E31-8A21C4A96C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ACB2DA-8405-4EBA-B57D-BFB873030B85}"/>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6" name="Footer Placeholder 5">
            <a:extLst>
              <a:ext uri="{FF2B5EF4-FFF2-40B4-BE49-F238E27FC236}">
                <a16:creationId xmlns:a16="http://schemas.microsoft.com/office/drawing/2014/main" id="{B1B029F3-E9DB-4F92-B7DD-CE1D7AB4AF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BE9C3-049A-4A9C-A7E9-2AAFF4427C98}"/>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402235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6528-A4CC-44A1-8BAD-D7977C090C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DA1C2D-98D3-499E-B8EC-2B1F2BA57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D7E34B-0D3A-42D0-9BE7-4B5AB76528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1027E9-8BDB-48F4-BE7E-F1D08DAA2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170108-8A0B-4341-A0EC-07A3C5CECB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401A16-AE26-47F9-9EE5-D135792A7BB8}"/>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8" name="Footer Placeholder 7">
            <a:extLst>
              <a:ext uri="{FF2B5EF4-FFF2-40B4-BE49-F238E27FC236}">
                <a16:creationId xmlns:a16="http://schemas.microsoft.com/office/drawing/2014/main" id="{E0020DD5-9905-40AA-B735-2F19D1787A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065B83-80D0-420A-8B88-E873273AFA50}"/>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224213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96E5-2D79-4636-9FF0-F3C99BB86E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43F620-6EA3-4F7A-B74F-F5C4ABEE58FB}"/>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4" name="Footer Placeholder 3">
            <a:extLst>
              <a:ext uri="{FF2B5EF4-FFF2-40B4-BE49-F238E27FC236}">
                <a16:creationId xmlns:a16="http://schemas.microsoft.com/office/drawing/2014/main" id="{D6CF5E24-A470-4901-8146-D85ECA3AB8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06F5AD-1368-4A48-9B2B-D372566CC0E9}"/>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387529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EA768-BDBB-40E7-9A7C-465C7455B3B5}"/>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3" name="Footer Placeholder 2">
            <a:extLst>
              <a:ext uri="{FF2B5EF4-FFF2-40B4-BE49-F238E27FC236}">
                <a16:creationId xmlns:a16="http://schemas.microsoft.com/office/drawing/2014/main" id="{1E741235-C2CF-42FE-B131-8D630E34F9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088DBA-A8BA-46ED-AE20-35AAC75CF3EE}"/>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199137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6A5A-4865-4086-9F78-3ABD156FE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0CA137-E016-4847-8C10-5E3DD0BAC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018DAB-48DA-45F1-ABB3-AB8D72FED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F392DE-B4B7-4AAF-A12A-98395E037C98}"/>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6" name="Footer Placeholder 5">
            <a:extLst>
              <a:ext uri="{FF2B5EF4-FFF2-40B4-BE49-F238E27FC236}">
                <a16:creationId xmlns:a16="http://schemas.microsoft.com/office/drawing/2014/main" id="{4018BFE7-7BAE-46C7-8C7F-4154535562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A644F1-530A-4B47-ABDB-9D7683FC4672}"/>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328838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FBF2-DEF7-4BF3-957A-1C92563DE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13F71A-34F7-4929-ACB1-81C2EE72F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79EFAF-3CA8-4DAF-B843-120DD2C95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6B8F6C-AC38-4A31-8879-C6ECC773B53E}"/>
              </a:ext>
            </a:extLst>
          </p:cNvPr>
          <p:cNvSpPr>
            <a:spLocks noGrp="1"/>
          </p:cNvSpPr>
          <p:nvPr>
            <p:ph type="dt" sz="half" idx="10"/>
          </p:nvPr>
        </p:nvSpPr>
        <p:spPr/>
        <p:txBody>
          <a:bodyPr/>
          <a:lstStyle/>
          <a:p>
            <a:fld id="{DCFEB096-9CC2-40F6-8896-64DD0CC03C47}" type="datetimeFigureOut">
              <a:rPr lang="en-GB" smtClean="0"/>
              <a:t>19/01/2024</a:t>
            </a:fld>
            <a:endParaRPr lang="en-GB"/>
          </a:p>
        </p:txBody>
      </p:sp>
      <p:sp>
        <p:nvSpPr>
          <p:cNvPr id="6" name="Footer Placeholder 5">
            <a:extLst>
              <a:ext uri="{FF2B5EF4-FFF2-40B4-BE49-F238E27FC236}">
                <a16:creationId xmlns:a16="http://schemas.microsoft.com/office/drawing/2014/main" id="{0229342A-93EB-420A-B146-F43F56CE9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151B60-0101-46B8-9DC1-2649F6507F4A}"/>
              </a:ext>
            </a:extLst>
          </p:cNvPr>
          <p:cNvSpPr>
            <a:spLocks noGrp="1"/>
          </p:cNvSpPr>
          <p:nvPr>
            <p:ph type="sldNum" sz="quarter" idx="12"/>
          </p:nvPr>
        </p:nvSpPr>
        <p:spPr/>
        <p:txBody>
          <a:bodyPr/>
          <a:lstStyle/>
          <a:p>
            <a:fld id="{6BD9F9CE-EB97-4B5C-BF03-A1CA6F055EFB}" type="slidenum">
              <a:rPr lang="en-GB" smtClean="0"/>
              <a:t>‹#›</a:t>
            </a:fld>
            <a:endParaRPr lang="en-GB"/>
          </a:p>
        </p:txBody>
      </p:sp>
    </p:spTree>
    <p:extLst>
      <p:ext uri="{BB962C8B-B14F-4D97-AF65-F5344CB8AC3E}">
        <p14:creationId xmlns:p14="http://schemas.microsoft.com/office/powerpoint/2010/main" val="11943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A33A9-7546-4F12-8CBB-32EC4AED8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C471B0-A60F-4CCD-903E-30C5568E0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BD3DDD-384E-4C0E-887A-3EB9704A2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EB096-9CC2-40F6-8896-64DD0CC03C47}" type="datetimeFigureOut">
              <a:rPr lang="en-GB" smtClean="0"/>
              <a:t>19/01/2024</a:t>
            </a:fld>
            <a:endParaRPr lang="en-GB"/>
          </a:p>
        </p:txBody>
      </p:sp>
      <p:sp>
        <p:nvSpPr>
          <p:cNvPr id="5" name="Footer Placeholder 4">
            <a:extLst>
              <a:ext uri="{FF2B5EF4-FFF2-40B4-BE49-F238E27FC236}">
                <a16:creationId xmlns:a16="http://schemas.microsoft.com/office/drawing/2014/main" id="{0C242057-565D-4735-8968-4A044C4E7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BB6CBD-D795-4492-8B1E-A9C4FF81E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9F9CE-EB97-4B5C-BF03-A1CA6F055EFB}" type="slidenum">
              <a:rPr lang="en-GB" smtClean="0"/>
              <a:t>‹#›</a:t>
            </a:fld>
            <a:endParaRPr lang="en-GB"/>
          </a:p>
        </p:txBody>
      </p:sp>
    </p:spTree>
    <p:extLst>
      <p:ext uri="{BB962C8B-B14F-4D97-AF65-F5344CB8AC3E}">
        <p14:creationId xmlns:p14="http://schemas.microsoft.com/office/powerpoint/2010/main" val="249660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124AFE2-26D8-41E7-8DFB-ED43E504D4BC}"/>
              </a:ext>
            </a:extLst>
          </p:cNvPr>
          <p:cNvSpPr txBox="1">
            <a:spLocks/>
          </p:cNvSpPr>
          <p:nvPr/>
        </p:nvSpPr>
        <p:spPr>
          <a:xfrm>
            <a:off x="0" y="0"/>
            <a:ext cx="12192000" cy="125736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mn-lt"/>
              </a:rPr>
              <a:t>How To Revise Workshop </a:t>
            </a:r>
            <a:r>
              <a:rPr lang="en-GB" sz="4000" dirty="0">
                <a:solidFill>
                  <a:schemeClr val="bg1"/>
                </a:solidFill>
                <a:latin typeface="+mn-lt"/>
              </a:rPr>
              <a:t>– </a:t>
            </a:r>
          </a:p>
          <a:p>
            <a:pPr algn="ctr"/>
            <a:r>
              <a:rPr lang="en-GB" sz="2800" dirty="0">
                <a:solidFill>
                  <a:schemeClr val="bg1"/>
                </a:solidFill>
                <a:latin typeface="+mn-lt"/>
              </a:rPr>
              <a:t>Thursday 18th January 2024</a:t>
            </a:r>
          </a:p>
        </p:txBody>
      </p:sp>
      <p:sp>
        <p:nvSpPr>
          <p:cNvPr id="20" name="Text Placeholder 1">
            <a:extLst>
              <a:ext uri="{FF2B5EF4-FFF2-40B4-BE49-F238E27FC236}">
                <a16:creationId xmlns:a16="http://schemas.microsoft.com/office/drawing/2014/main" id="{1377EC93-C82C-473B-8B04-11B91FD48601}"/>
              </a:ext>
            </a:extLst>
          </p:cNvPr>
          <p:cNvSpPr txBox="1">
            <a:spLocks/>
          </p:cNvSpPr>
          <p:nvPr/>
        </p:nvSpPr>
        <p:spPr>
          <a:xfrm>
            <a:off x="6390016" y="2803447"/>
            <a:ext cx="3313254" cy="1830036"/>
          </a:xfrm>
          <a:prstGeom prst="rect">
            <a:avLst/>
          </a:prstGeom>
          <a:solidFill>
            <a:srgbClr val="44546A"/>
          </a:solidFill>
        </p:spPr>
        <p:txBody>
          <a:bodyPr vert="horz" lIns="0" tIns="155448" rIns="0" bIns="4572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20" normalizeH="0" baseline="0" noProof="0" dirty="0">
                <a:ln>
                  <a:noFill/>
                </a:ln>
                <a:solidFill>
                  <a:srgbClr val="F5CDCE"/>
                </a:solidFill>
                <a:effectLst/>
                <a:uLnTx/>
                <a:uFillTx/>
                <a:latin typeface="Arial" panose="020B0604020202020204" pitchFamily="34" charset="0"/>
                <a:ea typeface="+mn-ea"/>
                <a:cs typeface="Arial" panose="020B0604020202020204" pitchFamily="34" charset="0"/>
              </a:rPr>
              <a:t>MS. Dellar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solidFill>
                <a:srgbClr val="F5CDCE"/>
              </a:solidFill>
            </a:endParaRPr>
          </a:p>
          <a:p>
            <a:pPr>
              <a:defRPr/>
            </a:pPr>
            <a:r>
              <a:rPr lang="en-US" sz="2000" b="0" cap="none" dirty="0">
                <a:solidFill>
                  <a:srgbClr val="F5CDCE"/>
                </a:solidFill>
                <a:latin typeface="Sabon Next LT"/>
                <a:cs typeface="+mn-cs"/>
              </a:rPr>
              <a:t>Teaching and Learning Lead Head of Food Preparation and Nutrition</a:t>
            </a:r>
            <a:endParaRPr kumimoji="0" lang="en-US" sz="2000" b="1" i="0" u="none" strike="noStrike" kern="1200" cap="all" spc="20" normalizeH="0" baseline="0" noProof="0" dirty="0">
              <a:ln>
                <a:noFill/>
              </a:ln>
              <a:solidFill>
                <a:srgbClr val="F5CDC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all" spc="20" normalizeH="0" baseline="0" noProof="0" dirty="0">
              <a:ln>
                <a:noFill/>
              </a:ln>
              <a:solidFill>
                <a:srgbClr val="F5CDCE"/>
              </a:solidFill>
              <a:effectLst/>
              <a:uLnTx/>
              <a:uFillTx/>
              <a:latin typeface="Arial" panose="020B0604020202020204" pitchFamily="34" charset="0"/>
              <a:ea typeface="+mn-ea"/>
              <a:cs typeface="Arial" panose="020B0604020202020204" pitchFamily="34" charset="0"/>
            </a:endParaRPr>
          </a:p>
        </p:txBody>
      </p:sp>
      <p:sp>
        <p:nvSpPr>
          <p:cNvPr id="35" name="Text Placeholder 1">
            <a:extLst>
              <a:ext uri="{FF2B5EF4-FFF2-40B4-BE49-F238E27FC236}">
                <a16:creationId xmlns:a16="http://schemas.microsoft.com/office/drawing/2014/main" id="{3FE1B87A-758D-4361-AA1E-4D86BAB54477}"/>
              </a:ext>
            </a:extLst>
          </p:cNvPr>
          <p:cNvSpPr txBox="1">
            <a:spLocks/>
          </p:cNvSpPr>
          <p:nvPr/>
        </p:nvSpPr>
        <p:spPr>
          <a:xfrm>
            <a:off x="2551290" y="2792039"/>
            <a:ext cx="3261708" cy="1841444"/>
          </a:xfrm>
          <a:prstGeom prst="rect">
            <a:avLst/>
          </a:prstGeom>
          <a:solidFill>
            <a:srgbClr val="44546A"/>
          </a:solidFill>
        </p:spPr>
        <p:txBody>
          <a:bodyPr vert="horz" lIns="0" tIns="155448" rIns="0" bIns="4572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20" normalizeH="0" baseline="0" noProof="0" dirty="0">
                <a:ln>
                  <a:noFill/>
                </a:ln>
                <a:solidFill>
                  <a:srgbClr val="F5CDCE"/>
                </a:solidFill>
                <a:effectLst/>
                <a:uLnTx/>
                <a:uFillTx/>
                <a:latin typeface="Arial"/>
                <a:ea typeface="+mn-ea"/>
                <a:cs typeface="Arial"/>
              </a:rPr>
              <a:t>Mr</a:t>
            </a:r>
            <a:r>
              <a:rPr lang="en-US" sz="1800" dirty="0">
                <a:solidFill>
                  <a:srgbClr val="F5CDCE"/>
                </a:solidFill>
                <a:latin typeface="Arial"/>
                <a:cs typeface="Arial"/>
              </a:rPr>
              <a:t>s. Carter</a:t>
            </a:r>
            <a:br>
              <a:rPr lang="en-US" sz="1800" dirty="0">
                <a:solidFill>
                  <a:srgbClr val="F5CDCE"/>
                </a:solidFill>
                <a:latin typeface="Arial"/>
                <a:cs typeface="Arial"/>
              </a:rPr>
            </a:br>
            <a:endParaRPr lang="en-US" sz="2000" dirty="0">
              <a:solidFill>
                <a:srgbClr val="F5CDCE"/>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cap="none" dirty="0">
                <a:solidFill>
                  <a:srgbClr val="F5CDCE"/>
                </a:solidFill>
                <a:latin typeface="Sabon Next LT"/>
                <a:cs typeface="+mn-cs"/>
              </a:rPr>
              <a:t>Head of Geography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cap="none" dirty="0">
                <a:solidFill>
                  <a:srgbClr val="F5CDCE"/>
                </a:solidFill>
                <a:latin typeface="Sabon Next LT"/>
                <a:cs typeface="+mn-cs"/>
              </a:rPr>
              <a:t>and PSHE</a:t>
            </a:r>
            <a:endParaRPr kumimoji="0" lang="en-US" sz="2000" b="1" i="0" u="none" strike="noStrike" kern="1200" cap="all" spc="20" normalizeH="0" baseline="0" noProof="0" dirty="0" err="1">
              <a:ln>
                <a:noFill/>
              </a:ln>
              <a:solidFill>
                <a:srgbClr val="F5CDCE"/>
              </a:solidFill>
              <a:effectLst/>
              <a:uLnTx/>
              <a:uFillTx/>
              <a:latin typeface="Arial" panose="020B0604020202020204" pitchFamily="34" charset="0"/>
              <a:ea typeface="+mn-ea"/>
              <a:cs typeface="Arial" panose="020B0604020202020204" pitchFamily="34" charset="0"/>
            </a:endParaRPr>
          </a:p>
        </p:txBody>
      </p:sp>
      <p:pic>
        <p:nvPicPr>
          <p:cNvPr id="38" name="Picture 37">
            <a:extLst>
              <a:ext uri="{FF2B5EF4-FFF2-40B4-BE49-F238E27FC236}">
                <a16:creationId xmlns:a16="http://schemas.microsoft.com/office/drawing/2014/main" id="{48A34C8F-265A-4B9E-9AF3-0E7E0AB6B2B3}"/>
              </a:ext>
            </a:extLst>
          </p:cNvPr>
          <p:cNvPicPr>
            <a:picLocks noChangeAspect="1"/>
          </p:cNvPicPr>
          <p:nvPr/>
        </p:nvPicPr>
        <p:blipFill>
          <a:blip r:embed="rId2"/>
          <a:stretch>
            <a:fillRect/>
          </a:stretch>
        </p:blipFill>
        <p:spPr>
          <a:xfrm>
            <a:off x="901547" y="2981688"/>
            <a:ext cx="970823" cy="1097728"/>
          </a:xfrm>
          <a:prstGeom prst="rect">
            <a:avLst/>
          </a:prstGeom>
        </p:spPr>
      </p:pic>
      <p:pic>
        <p:nvPicPr>
          <p:cNvPr id="39" name="Picture 38">
            <a:extLst>
              <a:ext uri="{FF2B5EF4-FFF2-40B4-BE49-F238E27FC236}">
                <a16:creationId xmlns:a16="http://schemas.microsoft.com/office/drawing/2014/main" id="{D2C72704-D33B-425C-969E-E4496059B49E}"/>
              </a:ext>
            </a:extLst>
          </p:cNvPr>
          <p:cNvPicPr>
            <a:picLocks noChangeAspect="1"/>
          </p:cNvPicPr>
          <p:nvPr/>
        </p:nvPicPr>
        <p:blipFill>
          <a:blip r:embed="rId3"/>
          <a:stretch>
            <a:fillRect/>
          </a:stretch>
        </p:blipFill>
        <p:spPr>
          <a:xfrm>
            <a:off x="3630641" y="1446767"/>
            <a:ext cx="1114875" cy="1056505"/>
          </a:xfrm>
          <a:prstGeom prst="rect">
            <a:avLst/>
          </a:prstGeom>
        </p:spPr>
      </p:pic>
      <p:pic>
        <p:nvPicPr>
          <p:cNvPr id="40" name="Picture 39">
            <a:extLst>
              <a:ext uri="{FF2B5EF4-FFF2-40B4-BE49-F238E27FC236}">
                <a16:creationId xmlns:a16="http://schemas.microsoft.com/office/drawing/2014/main" id="{3B601941-3555-47D3-A986-F3B65A1B26AF}"/>
              </a:ext>
            </a:extLst>
          </p:cNvPr>
          <p:cNvPicPr>
            <a:picLocks noChangeAspect="1"/>
          </p:cNvPicPr>
          <p:nvPr/>
        </p:nvPicPr>
        <p:blipFill>
          <a:blip r:embed="rId4"/>
          <a:stretch>
            <a:fillRect/>
          </a:stretch>
        </p:blipFill>
        <p:spPr>
          <a:xfrm>
            <a:off x="8101917" y="5019443"/>
            <a:ext cx="744600" cy="953314"/>
          </a:xfrm>
          <a:prstGeom prst="rect">
            <a:avLst/>
          </a:prstGeom>
        </p:spPr>
      </p:pic>
      <p:pic>
        <p:nvPicPr>
          <p:cNvPr id="41" name="Picture 40">
            <a:extLst>
              <a:ext uri="{FF2B5EF4-FFF2-40B4-BE49-F238E27FC236}">
                <a16:creationId xmlns:a16="http://schemas.microsoft.com/office/drawing/2014/main" id="{3D8A6FC3-39A6-4D97-8F84-9CCCD0326BB0}"/>
              </a:ext>
            </a:extLst>
          </p:cNvPr>
          <p:cNvPicPr>
            <a:picLocks noChangeAspect="1"/>
          </p:cNvPicPr>
          <p:nvPr/>
        </p:nvPicPr>
        <p:blipFill>
          <a:blip r:embed="rId5"/>
          <a:stretch>
            <a:fillRect/>
          </a:stretch>
        </p:blipFill>
        <p:spPr>
          <a:xfrm>
            <a:off x="3434956" y="4922250"/>
            <a:ext cx="1684376" cy="1220035"/>
          </a:xfrm>
          <a:prstGeom prst="rect">
            <a:avLst/>
          </a:prstGeom>
        </p:spPr>
      </p:pic>
      <p:pic>
        <p:nvPicPr>
          <p:cNvPr id="42" name="Picture 41">
            <a:extLst>
              <a:ext uri="{FF2B5EF4-FFF2-40B4-BE49-F238E27FC236}">
                <a16:creationId xmlns:a16="http://schemas.microsoft.com/office/drawing/2014/main" id="{F2D262A2-9707-42DB-9B65-759E0DBB486A}"/>
              </a:ext>
            </a:extLst>
          </p:cNvPr>
          <p:cNvPicPr>
            <a:picLocks noChangeAspect="1"/>
          </p:cNvPicPr>
          <p:nvPr/>
        </p:nvPicPr>
        <p:blipFill>
          <a:blip r:embed="rId6"/>
          <a:stretch>
            <a:fillRect/>
          </a:stretch>
        </p:blipFill>
        <p:spPr>
          <a:xfrm>
            <a:off x="10278985" y="3033405"/>
            <a:ext cx="1126371" cy="961902"/>
          </a:xfrm>
          <a:prstGeom prst="rect">
            <a:avLst/>
          </a:prstGeom>
        </p:spPr>
      </p:pic>
      <p:pic>
        <p:nvPicPr>
          <p:cNvPr id="44" name="Picture 43">
            <a:extLst>
              <a:ext uri="{FF2B5EF4-FFF2-40B4-BE49-F238E27FC236}">
                <a16:creationId xmlns:a16="http://schemas.microsoft.com/office/drawing/2014/main" id="{4C8B8241-A185-423E-B53C-2944FE71BB3F}"/>
              </a:ext>
            </a:extLst>
          </p:cNvPr>
          <p:cNvPicPr>
            <a:picLocks noChangeAspect="1"/>
          </p:cNvPicPr>
          <p:nvPr/>
        </p:nvPicPr>
        <p:blipFill>
          <a:blip r:embed="rId7"/>
          <a:stretch>
            <a:fillRect/>
          </a:stretch>
        </p:blipFill>
        <p:spPr>
          <a:xfrm>
            <a:off x="7896891" y="1479735"/>
            <a:ext cx="1154652" cy="1056505"/>
          </a:xfrm>
          <a:prstGeom prst="rect">
            <a:avLst/>
          </a:prstGeom>
        </p:spPr>
      </p:pic>
      <p:pic>
        <p:nvPicPr>
          <p:cNvPr id="45" name="Picture 44" descr="C:\Users\gromyko.dumuje\AppData\Local\Microsoft\Windows\INetCache\Content.MSO\296B9953.tmp">
            <a:extLst>
              <a:ext uri="{FF2B5EF4-FFF2-40B4-BE49-F238E27FC236}">
                <a16:creationId xmlns:a16="http://schemas.microsoft.com/office/drawing/2014/main" id="{396F4A5A-CF66-4E25-8161-EB6EF97C88D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842171" y="0"/>
            <a:ext cx="1349829" cy="1257360"/>
          </a:xfrm>
          <a:prstGeom prst="rect">
            <a:avLst/>
          </a:prstGeom>
          <a:noFill/>
          <a:ln>
            <a:noFill/>
          </a:ln>
        </p:spPr>
      </p:pic>
    </p:spTree>
    <p:extLst>
      <p:ext uri="{BB962C8B-B14F-4D97-AF65-F5344CB8AC3E}">
        <p14:creationId xmlns:p14="http://schemas.microsoft.com/office/powerpoint/2010/main" val="245226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5599-7E13-4B66-B79A-F6E2BA632335}"/>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E1FD2F49-32FF-4E32-A14B-3E1BB1953145}"/>
              </a:ext>
            </a:extLst>
          </p:cNvPr>
          <p:cNvPicPr>
            <a:picLocks noChangeAspect="1"/>
          </p:cNvPicPr>
          <p:nvPr/>
        </p:nvPicPr>
        <p:blipFill rotWithShape="1">
          <a:blip r:embed="rId3"/>
          <a:srcRect b="51168"/>
          <a:stretch/>
        </p:blipFill>
        <p:spPr>
          <a:xfrm>
            <a:off x="-118753" y="823992"/>
            <a:ext cx="12445340" cy="2544179"/>
          </a:xfrm>
          <a:prstGeom prst="rect">
            <a:avLst/>
          </a:prstGeom>
        </p:spPr>
      </p:pic>
      <p:pic>
        <p:nvPicPr>
          <p:cNvPr id="5" name="Content Placeholder 4" descr="C:\Users\gromyko.dumuje\AppData\Local\Microsoft\Windows\INetCache\Content.MSO\296B9953.tmp">
            <a:extLst>
              <a:ext uri="{FF2B5EF4-FFF2-40B4-BE49-F238E27FC236}">
                <a16:creationId xmlns:a16="http://schemas.microsoft.com/office/drawing/2014/main" id="{341B3AE0-3367-4C52-AB14-D02A925BD2F0}"/>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04114" y="6008529"/>
            <a:ext cx="985837" cy="849471"/>
          </a:xfrm>
          <a:prstGeom prst="rect">
            <a:avLst/>
          </a:prstGeom>
          <a:noFill/>
          <a:ln>
            <a:noFill/>
          </a:ln>
        </p:spPr>
      </p:pic>
      <p:sp>
        <p:nvSpPr>
          <p:cNvPr id="3" name="Rectangle: Rounded Corners 2">
            <a:extLst>
              <a:ext uri="{FF2B5EF4-FFF2-40B4-BE49-F238E27FC236}">
                <a16:creationId xmlns:a16="http://schemas.microsoft.com/office/drawing/2014/main" id="{F30ED885-5430-3E19-C166-667DB0F693E4}"/>
              </a:ext>
            </a:extLst>
          </p:cNvPr>
          <p:cNvSpPr/>
          <p:nvPr/>
        </p:nvSpPr>
        <p:spPr>
          <a:xfrm>
            <a:off x="4086291" y="3442526"/>
            <a:ext cx="4025732" cy="2398815"/>
          </a:xfrm>
          <a:prstGeom prst="roundRect">
            <a:avLst/>
          </a:prstGeom>
          <a:solidFill>
            <a:srgbClr val="0BA6C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2C40CE2-6153-3DA9-0ABB-5605188EE194}"/>
              </a:ext>
            </a:extLst>
          </p:cNvPr>
          <p:cNvSpPr/>
          <p:nvPr/>
        </p:nvSpPr>
        <p:spPr>
          <a:xfrm>
            <a:off x="5612926" y="3573155"/>
            <a:ext cx="1080655" cy="97243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C7ABC6B-9BD0-71A0-2E79-D844074AD15B}"/>
              </a:ext>
            </a:extLst>
          </p:cNvPr>
          <p:cNvSpPr txBox="1"/>
          <p:nvPr/>
        </p:nvSpPr>
        <p:spPr>
          <a:xfrm>
            <a:off x="4842142" y="4567201"/>
            <a:ext cx="2505694" cy="1077218"/>
          </a:xfrm>
          <a:prstGeom prst="rect">
            <a:avLst/>
          </a:prstGeom>
          <a:noFill/>
        </p:spPr>
        <p:txBody>
          <a:bodyPr wrap="square" rtlCol="0">
            <a:spAutoFit/>
          </a:bodyPr>
          <a:lstStyle/>
          <a:p>
            <a:pPr algn="ctr"/>
            <a:r>
              <a:rPr lang="en-GB" sz="32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Revision </a:t>
            </a:r>
          </a:p>
          <a:p>
            <a:pPr algn="ctr"/>
            <a:r>
              <a:rPr lang="en-GB" sz="32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Clocks</a:t>
            </a:r>
          </a:p>
        </p:txBody>
      </p:sp>
      <p:pic>
        <p:nvPicPr>
          <p:cNvPr id="1026" name="Picture 2" descr="Clock clip art free clipart images 3 - Clipartix">
            <a:extLst>
              <a:ext uri="{FF2B5EF4-FFF2-40B4-BE49-F238E27FC236}">
                <a16:creationId xmlns:a16="http://schemas.microsoft.com/office/drawing/2014/main" id="{CE43FDA6-E341-7BFB-7618-F5C00CE1F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764" y="3741694"/>
            <a:ext cx="676894" cy="62858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E940B8B-49EA-ACB7-45C9-FDB4E19AA319}"/>
              </a:ext>
            </a:extLst>
          </p:cNvPr>
          <p:cNvGrpSpPr/>
          <p:nvPr/>
        </p:nvGrpSpPr>
        <p:grpSpPr>
          <a:xfrm>
            <a:off x="-118753" y="3401071"/>
            <a:ext cx="4191993" cy="2434176"/>
            <a:chOff x="3924309" y="3515097"/>
            <a:chExt cx="3318320" cy="1736990"/>
          </a:xfrm>
        </p:grpSpPr>
        <p:sp>
          <p:nvSpPr>
            <p:cNvPr id="10" name="Rectangle: Rounded Corners 9">
              <a:extLst>
                <a:ext uri="{FF2B5EF4-FFF2-40B4-BE49-F238E27FC236}">
                  <a16:creationId xmlns:a16="http://schemas.microsoft.com/office/drawing/2014/main" id="{7B5A1549-9D56-D8BA-8909-60E0F2289D22}"/>
                </a:ext>
              </a:extLst>
            </p:cNvPr>
            <p:cNvSpPr/>
            <p:nvPr/>
          </p:nvSpPr>
          <p:spPr>
            <a:xfrm>
              <a:off x="3990109" y="3515097"/>
              <a:ext cx="3214915" cy="1736990"/>
            </a:xfrm>
            <a:prstGeom prst="roundRect">
              <a:avLst/>
            </a:prstGeom>
            <a:solidFill>
              <a:srgbClr val="0BA6C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473872D-7E99-3892-D625-D2F4A0C2BE90}"/>
                </a:ext>
              </a:extLst>
            </p:cNvPr>
            <p:cNvSpPr txBox="1"/>
            <p:nvPr/>
          </p:nvSpPr>
          <p:spPr>
            <a:xfrm>
              <a:off x="3924309" y="4413405"/>
              <a:ext cx="3318320" cy="680836"/>
            </a:xfrm>
            <a:prstGeom prst="rect">
              <a:avLst/>
            </a:prstGeom>
            <a:noFill/>
          </p:spPr>
          <p:txBody>
            <a:bodyPr wrap="square" rtlCol="0">
              <a:spAutoFit/>
            </a:bodyPr>
            <a:lstStyle/>
            <a:p>
              <a:pPr algn="ctr"/>
              <a:r>
                <a:rPr lang="en-GB" sz="28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Multiple choice/ </a:t>
              </a:r>
            </a:p>
            <a:p>
              <a:pPr algn="ctr"/>
              <a:r>
                <a:rPr lang="en-GB" sz="28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Short answer questions</a:t>
              </a:r>
            </a:p>
          </p:txBody>
        </p:sp>
        <p:sp>
          <p:nvSpPr>
            <p:cNvPr id="12" name="Oval 11">
              <a:extLst>
                <a:ext uri="{FF2B5EF4-FFF2-40B4-BE49-F238E27FC236}">
                  <a16:creationId xmlns:a16="http://schemas.microsoft.com/office/drawing/2014/main" id="{F638A2C9-6F35-9709-D37F-C5E42442D703}"/>
                </a:ext>
              </a:extLst>
            </p:cNvPr>
            <p:cNvSpPr/>
            <p:nvPr/>
          </p:nvSpPr>
          <p:spPr>
            <a:xfrm>
              <a:off x="5251692" y="3691524"/>
              <a:ext cx="806492" cy="680835"/>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latin typeface="Congenial Black" panose="02000503040000020004" pitchFamily="2" charset="0"/>
                </a:rPr>
                <a:t>?</a:t>
              </a:r>
            </a:p>
          </p:txBody>
        </p:sp>
      </p:grpSp>
      <p:pic>
        <p:nvPicPr>
          <p:cNvPr id="8" name="Picture 7">
            <a:extLst>
              <a:ext uri="{FF2B5EF4-FFF2-40B4-BE49-F238E27FC236}">
                <a16:creationId xmlns:a16="http://schemas.microsoft.com/office/drawing/2014/main" id="{0FD0FC1F-BBE8-DE07-988A-5A4D95E4FD73}"/>
              </a:ext>
            </a:extLst>
          </p:cNvPr>
          <p:cNvPicPr>
            <a:picLocks noChangeAspect="1"/>
          </p:cNvPicPr>
          <p:nvPr/>
        </p:nvPicPr>
        <p:blipFill>
          <a:blip r:embed="rId6"/>
          <a:stretch>
            <a:fillRect/>
          </a:stretch>
        </p:blipFill>
        <p:spPr>
          <a:xfrm>
            <a:off x="8166268" y="3402315"/>
            <a:ext cx="4025732" cy="2432931"/>
          </a:xfrm>
          <a:prstGeom prst="rect">
            <a:avLst/>
          </a:prstGeom>
        </p:spPr>
      </p:pic>
    </p:spTree>
    <p:extLst>
      <p:ext uri="{BB962C8B-B14F-4D97-AF65-F5344CB8AC3E}">
        <p14:creationId xmlns:p14="http://schemas.microsoft.com/office/powerpoint/2010/main" val="307524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653BF178-D46B-4390-9A2B-8243BD1E1C47}"/>
              </a:ext>
            </a:extLst>
          </p:cNvPr>
          <p:cNvSpPr>
            <a:spLocks noGrp="1"/>
          </p:cNvSpPr>
          <p:nvPr>
            <p:ph type="title"/>
          </p:nvPr>
        </p:nvSpPr>
        <p:spPr>
          <a:xfrm>
            <a:off x="0" y="0"/>
            <a:ext cx="12192000" cy="861237"/>
          </a:xfrm>
          <a:solidFill>
            <a:srgbClr val="00B0F0"/>
          </a:solidFill>
        </p:spPr>
        <p:txBody>
          <a:bodyPr/>
          <a:lstStyle/>
          <a:p>
            <a:pPr algn="ctr"/>
            <a:r>
              <a:rPr lang="en-GB" dirty="0">
                <a:solidFill>
                  <a:schemeClr val="bg1"/>
                </a:solidFill>
                <a:latin typeface="+mn-lt"/>
              </a:rPr>
              <a:t>Preparation = Good Luck!</a:t>
            </a:r>
          </a:p>
        </p:txBody>
      </p:sp>
      <p:pic>
        <p:nvPicPr>
          <p:cNvPr id="3074" name="Picture 2" descr="68 Good luck ideas | good luck, luck, good luck quotes">
            <a:extLst>
              <a:ext uri="{FF2B5EF4-FFF2-40B4-BE49-F238E27FC236}">
                <a16:creationId xmlns:a16="http://schemas.microsoft.com/office/drawing/2014/main" id="{4755C77D-79A8-4A13-9026-02FD14386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742" y="1067534"/>
            <a:ext cx="5684516" cy="36272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gromyko.dumuje\AppData\Local\Microsoft\Windows\INetCache\Content.MSO\296B9953.tmp">
            <a:extLst>
              <a:ext uri="{FF2B5EF4-FFF2-40B4-BE49-F238E27FC236}">
                <a16:creationId xmlns:a16="http://schemas.microsoft.com/office/drawing/2014/main" id="{E70EC42D-5077-4129-B585-155958CBAE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102" y="156754"/>
            <a:ext cx="927735" cy="704483"/>
          </a:xfrm>
          <a:prstGeom prst="rect">
            <a:avLst/>
          </a:prstGeom>
          <a:noFill/>
          <a:ln>
            <a:noFill/>
          </a:ln>
        </p:spPr>
      </p:pic>
      <p:pic>
        <p:nvPicPr>
          <p:cNvPr id="3076" name="Picture 4" descr="Four Leaf Clover Icon In Flat Style Stock Illustration - Download Image Now  - Clover, Four Leaf Clover, Clover Leaf Shape - iStock">
            <a:extLst>
              <a:ext uri="{FF2B5EF4-FFF2-40B4-BE49-F238E27FC236}">
                <a16:creationId xmlns:a16="http://schemas.microsoft.com/office/drawing/2014/main" id="{86B96EAE-3BEB-4E2A-8B45-581BB2031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4167">
            <a:off x="666392" y="2196891"/>
            <a:ext cx="1665923" cy="16659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quot; Beautiful Horseshoe Good Luck Brass Horse Shoe Naal Home Decorative Gift  ebay | eBay">
            <a:extLst>
              <a:ext uri="{FF2B5EF4-FFF2-40B4-BE49-F238E27FC236}">
                <a16:creationId xmlns:a16="http://schemas.microsoft.com/office/drawing/2014/main" id="{E5501012-A6E1-4177-A4DB-E6B4DEC9A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35510">
            <a:off x="10139953" y="1971210"/>
            <a:ext cx="1250396" cy="1244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542B8E-8834-4B0C-88D2-FD772E605AF7}"/>
              </a:ext>
            </a:extLst>
          </p:cNvPr>
          <p:cNvSpPr/>
          <p:nvPr/>
        </p:nvSpPr>
        <p:spPr>
          <a:xfrm>
            <a:off x="2832064" y="5120364"/>
            <a:ext cx="6803573" cy="1292662"/>
          </a:xfrm>
          <a:prstGeom prst="rect">
            <a:avLst/>
          </a:prstGeom>
        </p:spPr>
        <p:txBody>
          <a:bodyPr wrap="square">
            <a:spAutoFit/>
          </a:bodyPr>
          <a:lstStyle/>
          <a:p>
            <a:pPr algn="ctr">
              <a:buFont typeface="Wingdings" panose="05000000000000000000" pitchFamily="2" charset="2"/>
              <a:buChar char="ü"/>
            </a:pPr>
            <a:r>
              <a:rPr lang="en-GB" sz="2600" dirty="0"/>
              <a:t>Revision is thinking HARD!!! </a:t>
            </a:r>
          </a:p>
          <a:p>
            <a:pPr algn="ctr">
              <a:buFont typeface="Wingdings" panose="05000000000000000000" pitchFamily="2" charset="2"/>
              <a:buChar char="ü"/>
            </a:pPr>
            <a:r>
              <a:rPr lang="en-GB" sz="2600" dirty="0"/>
              <a:t>You need time for it.</a:t>
            </a:r>
          </a:p>
          <a:p>
            <a:pPr algn="ctr">
              <a:buFont typeface="Wingdings" panose="05000000000000000000" pitchFamily="2" charset="2"/>
              <a:buChar char="ü"/>
            </a:pPr>
            <a:r>
              <a:rPr lang="en-GB" sz="2600" dirty="0"/>
              <a:t>There’s no substitute for </a:t>
            </a:r>
            <a:r>
              <a:rPr lang="en-GB" sz="2600" b="1" dirty="0"/>
              <a:t>Revision Preparation!</a:t>
            </a:r>
          </a:p>
        </p:txBody>
      </p:sp>
    </p:spTree>
    <p:extLst>
      <p:ext uri="{BB962C8B-B14F-4D97-AF65-F5344CB8AC3E}">
        <p14:creationId xmlns:p14="http://schemas.microsoft.com/office/powerpoint/2010/main" val="154716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653BF178-D46B-4390-9A2B-8243BD1E1C47}"/>
              </a:ext>
            </a:extLst>
          </p:cNvPr>
          <p:cNvSpPr>
            <a:spLocks noGrp="1"/>
          </p:cNvSpPr>
          <p:nvPr>
            <p:ph type="title"/>
          </p:nvPr>
        </p:nvSpPr>
        <p:spPr>
          <a:xfrm>
            <a:off x="0" y="0"/>
            <a:ext cx="12192000" cy="861237"/>
          </a:xfrm>
          <a:solidFill>
            <a:srgbClr val="00B0F0"/>
          </a:solidFill>
        </p:spPr>
        <p:txBody>
          <a:bodyPr/>
          <a:lstStyle/>
          <a:p>
            <a:pPr algn="ctr"/>
            <a:r>
              <a:rPr lang="en-GB" b="1" dirty="0">
                <a:solidFill>
                  <a:schemeClr val="bg1"/>
                </a:solidFill>
                <a:latin typeface="+mn-lt"/>
              </a:rPr>
              <a:t>Any questions?</a:t>
            </a:r>
          </a:p>
        </p:txBody>
      </p:sp>
      <p:pic>
        <p:nvPicPr>
          <p:cNvPr id="28" name="Picture 27" descr="C:\Users\gromyko.dumuje\AppData\Local\Microsoft\Windows\INetCache\Content.MSO\296B9953.tmp">
            <a:extLst>
              <a:ext uri="{FF2B5EF4-FFF2-40B4-BE49-F238E27FC236}">
                <a16:creationId xmlns:a16="http://schemas.microsoft.com/office/drawing/2014/main" id="{E70EC42D-5077-4129-B585-155958CBAE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102" y="0"/>
            <a:ext cx="1017716" cy="861237"/>
          </a:xfrm>
          <a:prstGeom prst="rect">
            <a:avLst/>
          </a:prstGeom>
          <a:noFill/>
          <a:ln>
            <a:noFill/>
          </a:ln>
        </p:spPr>
      </p:pic>
      <p:pic>
        <p:nvPicPr>
          <p:cNvPr id="4100" name="Picture 4" descr="Image result for question mark">
            <a:extLst>
              <a:ext uri="{FF2B5EF4-FFF2-40B4-BE49-F238E27FC236}">
                <a16:creationId xmlns:a16="http://schemas.microsoft.com/office/drawing/2014/main" id="{0C38C18B-47DA-BD99-8114-1A285BEFE1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023"/>
          <a:stretch/>
        </p:blipFill>
        <p:spPr bwMode="auto">
          <a:xfrm>
            <a:off x="3447667" y="1787050"/>
            <a:ext cx="5296666" cy="328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4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ABD8AE-0806-188D-5CAD-02F2ABD30152}"/>
              </a:ext>
            </a:extLst>
          </p:cNvPr>
          <p:cNvPicPr>
            <a:picLocks noChangeAspect="1"/>
          </p:cNvPicPr>
          <p:nvPr/>
        </p:nvPicPr>
        <p:blipFill>
          <a:blip r:embed="rId2"/>
          <a:stretch>
            <a:fillRect/>
          </a:stretch>
        </p:blipFill>
        <p:spPr>
          <a:xfrm>
            <a:off x="0" y="0"/>
            <a:ext cx="11988800" cy="6858000"/>
          </a:xfrm>
          <a:prstGeom prst="rect">
            <a:avLst/>
          </a:prstGeom>
        </p:spPr>
      </p:pic>
    </p:spTree>
    <p:extLst>
      <p:ext uri="{BB962C8B-B14F-4D97-AF65-F5344CB8AC3E}">
        <p14:creationId xmlns:p14="http://schemas.microsoft.com/office/powerpoint/2010/main" val="110132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FF2C-291E-460A-9340-AF43EC7929AF}"/>
              </a:ext>
            </a:extLst>
          </p:cNvPr>
          <p:cNvSpPr>
            <a:spLocks noGrp="1"/>
          </p:cNvSpPr>
          <p:nvPr>
            <p:ph type="title"/>
          </p:nvPr>
        </p:nvSpPr>
        <p:spPr>
          <a:xfrm>
            <a:off x="0" y="0"/>
            <a:ext cx="12192000" cy="861237"/>
          </a:xfrm>
          <a:solidFill>
            <a:srgbClr val="00B0F0"/>
          </a:solidFill>
        </p:spPr>
        <p:txBody>
          <a:bodyPr/>
          <a:lstStyle/>
          <a:p>
            <a:r>
              <a:rPr lang="en-GB" dirty="0">
                <a:solidFill>
                  <a:schemeClr val="bg1"/>
                </a:solidFill>
                <a:latin typeface="+mn-lt"/>
              </a:rPr>
              <a:t>Top Ten Tips for Revision Success </a:t>
            </a:r>
          </a:p>
        </p:txBody>
      </p:sp>
      <p:pic>
        <p:nvPicPr>
          <p:cNvPr id="4" name="Picture 3">
            <a:extLst>
              <a:ext uri="{FF2B5EF4-FFF2-40B4-BE49-F238E27FC236}">
                <a16:creationId xmlns:a16="http://schemas.microsoft.com/office/drawing/2014/main" id="{037D75AB-659E-42A7-A900-B80BD9B4C4EA}"/>
              </a:ext>
            </a:extLst>
          </p:cNvPr>
          <p:cNvPicPr>
            <a:picLocks noChangeAspect="1"/>
          </p:cNvPicPr>
          <p:nvPr/>
        </p:nvPicPr>
        <p:blipFill>
          <a:blip r:embed="rId2"/>
          <a:stretch>
            <a:fillRect/>
          </a:stretch>
        </p:blipFill>
        <p:spPr>
          <a:xfrm>
            <a:off x="567332" y="912607"/>
            <a:ext cx="1333836" cy="966130"/>
          </a:xfrm>
          <a:prstGeom prst="rect">
            <a:avLst/>
          </a:prstGeom>
        </p:spPr>
      </p:pic>
      <p:sp>
        <p:nvSpPr>
          <p:cNvPr id="5" name="TextBox 4">
            <a:extLst>
              <a:ext uri="{FF2B5EF4-FFF2-40B4-BE49-F238E27FC236}">
                <a16:creationId xmlns:a16="http://schemas.microsoft.com/office/drawing/2014/main" id="{21A0FBD2-8259-4F6A-A3E8-52E44EEBD01C}"/>
              </a:ext>
            </a:extLst>
          </p:cNvPr>
          <p:cNvSpPr txBox="1"/>
          <p:nvPr/>
        </p:nvSpPr>
        <p:spPr>
          <a:xfrm>
            <a:off x="77194" y="1930108"/>
            <a:ext cx="2264735" cy="1477328"/>
          </a:xfrm>
          <a:prstGeom prst="rect">
            <a:avLst/>
          </a:prstGeom>
          <a:noFill/>
        </p:spPr>
        <p:txBody>
          <a:bodyPr wrap="square" rtlCol="0">
            <a:spAutoFit/>
          </a:bodyPr>
          <a:lstStyle/>
          <a:p>
            <a:pPr algn="ctr"/>
            <a:r>
              <a:rPr lang="en-GB" b="1" dirty="0"/>
              <a:t>Plan before you start</a:t>
            </a:r>
            <a:endParaRPr lang="en-GB" dirty="0"/>
          </a:p>
          <a:p>
            <a:pPr algn="ctr"/>
            <a:r>
              <a:rPr lang="en-GB" dirty="0"/>
              <a:t>Create a plan and stick to it so  you get enough time to revise all  your subjects.</a:t>
            </a:r>
          </a:p>
        </p:txBody>
      </p:sp>
      <p:sp>
        <p:nvSpPr>
          <p:cNvPr id="7" name="TextBox 6">
            <a:extLst>
              <a:ext uri="{FF2B5EF4-FFF2-40B4-BE49-F238E27FC236}">
                <a16:creationId xmlns:a16="http://schemas.microsoft.com/office/drawing/2014/main" id="{C7C4C5B4-AF06-415C-B59C-17B98ECB4647}"/>
              </a:ext>
            </a:extLst>
          </p:cNvPr>
          <p:cNvSpPr txBox="1"/>
          <p:nvPr/>
        </p:nvSpPr>
        <p:spPr>
          <a:xfrm>
            <a:off x="2391782" y="1929539"/>
            <a:ext cx="2617953" cy="1477328"/>
          </a:xfrm>
          <a:prstGeom prst="rect">
            <a:avLst/>
          </a:prstGeom>
          <a:noFill/>
        </p:spPr>
        <p:txBody>
          <a:bodyPr wrap="square" rtlCol="0">
            <a:spAutoFit/>
          </a:bodyPr>
          <a:lstStyle/>
          <a:p>
            <a:pPr algn="ctr"/>
            <a:r>
              <a:rPr lang="en-GB" b="1" dirty="0"/>
              <a:t>Be Realistic</a:t>
            </a:r>
          </a:p>
          <a:p>
            <a:pPr algn="ctr"/>
            <a:r>
              <a:rPr lang="en-GB" dirty="0"/>
              <a:t>Can’t just revise for 5 minutes but also cannot work 24 hours a day. Make a manageable plan.</a:t>
            </a:r>
          </a:p>
        </p:txBody>
      </p:sp>
      <p:pic>
        <p:nvPicPr>
          <p:cNvPr id="6" name="Picture 5">
            <a:extLst>
              <a:ext uri="{FF2B5EF4-FFF2-40B4-BE49-F238E27FC236}">
                <a16:creationId xmlns:a16="http://schemas.microsoft.com/office/drawing/2014/main" id="{F0FCA468-50C4-40E3-AF88-FE30800FB12B}"/>
              </a:ext>
            </a:extLst>
          </p:cNvPr>
          <p:cNvPicPr>
            <a:picLocks noChangeAspect="1"/>
          </p:cNvPicPr>
          <p:nvPr/>
        </p:nvPicPr>
        <p:blipFill>
          <a:blip r:embed="rId3"/>
          <a:stretch>
            <a:fillRect/>
          </a:stretch>
        </p:blipFill>
        <p:spPr>
          <a:xfrm>
            <a:off x="3272893" y="1121748"/>
            <a:ext cx="1080407" cy="756705"/>
          </a:xfrm>
          <a:prstGeom prst="rect">
            <a:avLst/>
          </a:prstGeom>
        </p:spPr>
      </p:pic>
      <p:pic>
        <p:nvPicPr>
          <p:cNvPr id="8" name="Picture 7">
            <a:extLst>
              <a:ext uri="{FF2B5EF4-FFF2-40B4-BE49-F238E27FC236}">
                <a16:creationId xmlns:a16="http://schemas.microsoft.com/office/drawing/2014/main" id="{F9D0EC5C-4EEA-4849-ACAC-E963A8BEE102}"/>
              </a:ext>
            </a:extLst>
          </p:cNvPr>
          <p:cNvPicPr>
            <a:picLocks noChangeAspect="1"/>
          </p:cNvPicPr>
          <p:nvPr/>
        </p:nvPicPr>
        <p:blipFill>
          <a:blip r:embed="rId4"/>
          <a:stretch>
            <a:fillRect/>
          </a:stretch>
        </p:blipFill>
        <p:spPr>
          <a:xfrm>
            <a:off x="5703098" y="912323"/>
            <a:ext cx="1019507" cy="966130"/>
          </a:xfrm>
          <a:prstGeom prst="rect">
            <a:avLst/>
          </a:prstGeom>
        </p:spPr>
      </p:pic>
      <p:sp>
        <p:nvSpPr>
          <p:cNvPr id="10" name="TextBox 9">
            <a:extLst>
              <a:ext uri="{FF2B5EF4-FFF2-40B4-BE49-F238E27FC236}">
                <a16:creationId xmlns:a16="http://schemas.microsoft.com/office/drawing/2014/main" id="{592FBD0D-68AA-4C73-BAE9-5C7D39FD39E1}"/>
              </a:ext>
            </a:extLst>
          </p:cNvPr>
          <p:cNvSpPr txBox="1"/>
          <p:nvPr/>
        </p:nvSpPr>
        <p:spPr>
          <a:xfrm>
            <a:off x="4989749" y="1980341"/>
            <a:ext cx="2402826" cy="1477328"/>
          </a:xfrm>
          <a:prstGeom prst="rect">
            <a:avLst/>
          </a:prstGeom>
          <a:noFill/>
        </p:spPr>
        <p:txBody>
          <a:bodyPr wrap="square" rtlCol="0">
            <a:spAutoFit/>
          </a:bodyPr>
          <a:lstStyle/>
          <a:p>
            <a:pPr algn="ctr"/>
            <a:r>
              <a:rPr lang="en-GB" b="1" dirty="0"/>
              <a:t>The early bird…</a:t>
            </a:r>
          </a:p>
          <a:p>
            <a:pPr algn="ctr"/>
            <a:r>
              <a:rPr lang="en-GB" dirty="0"/>
              <a:t>Catches the worm. The earlier you start the less you will have to do in the long run. </a:t>
            </a:r>
          </a:p>
        </p:txBody>
      </p:sp>
      <p:pic>
        <p:nvPicPr>
          <p:cNvPr id="9" name="Picture 8">
            <a:extLst>
              <a:ext uri="{FF2B5EF4-FFF2-40B4-BE49-F238E27FC236}">
                <a16:creationId xmlns:a16="http://schemas.microsoft.com/office/drawing/2014/main" id="{2FF75214-CDEE-402E-88BE-1D9B4EFCC8EA}"/>
              </a:ext>
            </a:extLst>
          </p:cNvPr>
          <p:cNvPicPr>
            <a:picLocks noChangeAspect="1"/>
          </p:cNvPicPr>
          <p:nvPr/>
        </p:nvPicPr>
        <p:blipFill>
          <a:blip r:embed="rId5"/>
          <a:stretch>
            <a:fillRect/>
          </a:stretch>
        </p:blipFill>
        <p:spPr>
          <a:xfrm>
            <a:off x="8072403" y="920774"/>
            <a:ext cx="1240736" cy="1059567"/>
          </a:xfrm>
          <a:prstGeom prst="rect">
            <a:avLst/>
          </a:prstGeom>
        </p:spPr>
      </p:pic>
      <p:sp>
        <p:nvSpPr>
          <p:cNvPr id="12" name="TextBox 11">
            <a:extLst>
              <a:ext uri="{FF2B5EF4-FFF2-40B4-BE49-F238E27FC236}">
                <a16:creationId xmlns:a16="http://schemas.microsoft.com/office/drawing/2014/main" id="{E68F94FA-87CC-4FEA-A316-59E727B1A83B}"/>
              </a:ext>
            </a:extLst>
          </p:cNvPr>
          <p:cNvSpPr txBox="1"/>
          <p:nvPr/>
        </p:nvSpPr>
        <p:spPr>
          <a:xfrm>
            <a:off x="7513285" y="1980341"/>
            <a:ext cx="2402826" cy="1477328"/>
          </a:xfrm>
          <a:prstGeom prst="rect">
            <a:avLst/>
          </a:prstGeom>
          <a:noFill/>
        </p:spPr>
        <p:txBody>
          <a:bodyPr wrap="square" rtlCol="0">
            <a:spAutoFit/>
          </a:bodyPr>
          <a:lstStyle/>
          <a:p>
            <a:pPr algn="ctr"/>
            <a:r>
              <a:rPr lang="en-GB" b="1" dirty="0"/>
              <a:t>A place of your own</a:t>
            </a:r>
          </a:p>
          <a:p>
            <a:pPr algn="ctr"/>
            <a:r>
              <a:rPr lang="en-GB" dirty="0"/>
              <a:t>A corner, desk or sofa… find a good place for you to revise. What works for you.</a:t>
            </a:r>
          </a:p>
        </p:txBody>
      </p:sp>
      <p:pic>
        <p:nvPicPr>
          <p:cNvPr id="11" name="Picture 10">
            <a:extLst>
              <a:ext uri="{FF2B5EF4-FFF2-40B4-BE49-F238E27FC236}">
                <a16:creationId xmlns:a16="http://schemas.microsoft.com/office/drawing/2014/main" id="{EF5111FD-756C-4044-8846-33A98B3785F6}"/>
              </a:ext>
            </a:extLst>
          </p:cNvPr>
          <p:cNvPicPr>
            <a:picLocks noChangeAspect="1"/>
          </p:cNvPicPr>
          <p:nvPr/>
        </p:nvPicPr>
        <p:blipFill>
          <a:blip r:embed="rId6"/>
          <a:stretch>
            <a:fillRect/>
          </a:stretch>
        </p:blipFill>
        <p:spPr>
          <a:xfrm>
            <a:off x="10524535" y="966670"/>
            <a:ext cx="1240736" cy="967774"/>
          </a:xfrm>
          <a:prstGeom prst="rect">
            <a:avLst/>
          </a:prstGeom>
        </p:spPr>
      </p:pic>
      <p:sp>
        <p:nvSpPr>
          <p:cNvPr id="15" name="TextBox 14">
            <a:extLst>
              <a:ext uri="{FF2B5EF4-FFF2-40B4-BE49-F238E27FC236}">
                <a16:creationId xmlns:a16="http://schemas.microsoft.com/office/drawing/2014/main" id="{F1C84FB3-809C-43CF-A634-4CD1E8E87315}"/>
              </a:ext>
            </a:extLst>
          </p:cNvPr>
          <p:cNvSpPr txBox="1"/>
          <p:nvPr/>
        </p:nvSpPr>
        <p:spPr>
          <a:xfrm>
            <a:off x="9916111" y="2039877"/>
            <a:ext cx="2402826" cy="1477328"/>
          </a:xfrm>
          <a:prstGeom prst="rect">
            <a:avLst/>
          </a:prstGeom>
          <a:noFill/>
        </p:spPr>
        <p:txBody>
          <a:bodyPr wrap="square" rtlCol="0">
            <a:spAutoFit/>
          </a:bodyPr>
          <a:lstStyle/>
          <a:p>
            <a:pPr algn="ctr"/>
            <a:r>
              <a:rPr lang="en-GB" b="1" dirty="0"/>
              <a:t>Mix it up</a:t>
            </a:r>
          </a:p>
          <a:p>
            <a:pPr algn="ctr"/>
            <a:r>
              <a:rPr lang="en-GB" dirty="0"/>
              <a:t>Use a variety of different strategies to help memorise information.</a:t>
            </a:r>
          </a:p>
        </p:txBody>
      </p:sp>
      <p:pic>
        <p:nvPicPr>
          <p:cNvPr id="14" name="Picture 13">
            <a:extLst>
              <a:ext uri="{FF2B5EF4-FFF2-40B4-BE49-F238E27FC236}">
                <a16:creationId xmlns:a16="http://schemas.microsoft.com/office/drawing/2014/main" id="{FDB1ABA9-11C0-4E9F-807A-027E5F33392D}"/>
              </a:ext>
            </a:extLst>
          </p:cNvPr>
          <p:cNvPicPr>
            <a:picLocks noChangeAspect="1"/>
          </p:cNvPicPr>
          <p:nvPr/>
        </p:nvPicPr>
        <p:blipFill>
          <a:blip r:embed="rId7"/>
          <a:stretch>
            <a:fillRect/>
          </a:stretch>
        </p:blipFill>
        <p:spPr>
          <a:xfrm>
            <a:off x="567332" y="3920202"/>
            <a:ext cx="1041994" cy="930551"/>
          </a:xfrm>
          <a:prstGeom prst="rect">
            <a:avLst/>
          </a:prstGeom>
        </p:spPr>
      </p:pic>
      <p:sp>
        <p:nvSpPr>
          <p:cNvPr id="17" name="TextBox 16">
            <a:extLst>
              <a:ext uri="{FF2B5EF4-FFF2-40B4-BE49-F238E27FC236}">
                <a16:creationId xmlns:a16="http://schemas.microsoft.com/office/drawing/2014/main" id="{5675E613-E746-422B-840F-8272F7750B02}"/>
              </a:ext>
            </a:extLst>
          </p:cNvPr>
          <p:cNvSpPr txBox="1"/>
          <p:nvPr/>
        </p:nvSpPr>
        <p:spPr>
          <a:xfrm>
            <a:off x="75276" y="1929539"/>
            <a:ext cx="2264735" cy="1477328"/>
          </a:xfrm>
          <a:prstGeom prst="rect">
            <a:avLst/>
          </a:prstGeom>
          <a:noFill/>
        </p:spPr>
        <p:txBody>
          <a:bodyPr wrap="square" rtlCol="0">
            <a:spAutoFit/>
          </a:bodyPr>
          <a:lstStyle/>
          <a:p>
            <a:pPr algn="ctr"/>
            <a:r>
              <a:rPr lang="en-GB" b="1" dirty="0"/>
              <a:t>Plan before you start</a:t>
            </a:r>
            <a:endParaRPr lang="en-GB" dirty="0"/>
          </a:p>
          <a:p>
            <a:pPr algn="ctr"/>
            <a:r>
              <a:rPr lang="en-GB" dirty="0"/>
              <a:t>Create a plan and stick to it so  you get enough time to revise all  your subjects.</a:t>
            </a:r>
          </a:p>
        </p:txBody>
      </p:sp>
      <p:sp>
        <p:nvSpPr>
          <p:cNvPr id="18" name="TextBox 17">
            <a:extLst>
              <a:ext uri="{FF2B5EF4-FFF2-40B4-BE49-F238E27FC236}">
                <a16:creationId xmlns:a16="http://schemas.microsoft.com/office/drawing/2014/main" id="{1C49477A-F0BC-46F4-8CB1-260A5E17A65B}"/>
              </a:ext>
            </a:extLst>
          </p:cNvPr>
          <p:cNvSpPr txBox="1"/>
          <p:nvPr/>
        </p:nvSpPr>
        <p:spPr>
          <a:xfrm>
            <a:off x="-44039" y="5152666"/>
            <a:ext cx="2264735" cy="1477328"/>
          </a:xfrm>
          <a:prstGeom prst="rect">
            <a:avLst/>
          </a:prstGeom>
          <a:noFill/>
        </p:spPr>
        <p:txBody>
          <a:bodyPr wrap="square" rtlCol="0">
            <a:spAutoFit/>
          </a:bodyPr>
          <a:lstStyle/>
          <a:p>
            <a:pPr algn="ctr"/>
            <a:r>
              <a:rPr lang="en-GB" b="1" dirty="0"/>
              <a:t>Look to the past</a:t>
            </a:r>
            <a:endParaRPr lang="en-GB" dirty="0"/>
          </a:p>
          <a:p>
            <a:pPr algn="ctr"/>
            <a:r>
              <a:rPr lang="en-GB" dirty="0"/>
              <a:t>Look at past exam papers to help you practice answering questions.</a:t>
            </a:r>
          </a:p>
        </p:txBody>
      </p:sp>
      <p:pic>
        <p:nvPicPr>
          <p:cNvPr id="16" name="Picture 15">
            <a:extLst>
              <a:ext uri="{FF2B5EF4-FFF2-40B4-BE49-F238E27FC236}">
                <a16:creationId xmlns:a16="http://schemas.microsoft.com/office/drawing/2014/main" id="{DC340024-6E8B-4930-B087-C12DBDBDA6DE}"/>
              </a:ext>
            </a:extLst>
          </p:cNvPr>
          <p:cNvPicPr>
            <a:picLocks noChangeAspect="1"/>
          </p:cNvPicPr>
          <p:nvPr/>
        </p:nvPicPr>
        <p:blipFill>
          <a:blip r:embed="rId8"/>
          <a:stretch>
            <a:fillRect/>
          </a:stretch>
        </p:blipFill>
        <p:spPr>
          <a:xfrm>
            <a:off x="3111532" y="3777580"/>
            <a:ext cx="949107" cy="1073173"/>
          </a:xfrm>
          <a:prstGeom prst="rect">
            <a:avLst/>
          </a:prstGeom>
        </p:spPr>
      </p:pic>
      <p:sp>
        <p:nvSpPr>
          <p:cNvPr id="20" name="TextBox 19">
            <a:extLst>
              <a:ext uri="{FF2B5EF4-FFF2-40B4-BE49-F238E27FC236}">
                <a16:creationId xmlns:a16="http://schemas.microsoft.com/office/drawing/2014/main" id="{046481D3-46D2-48AA-8C26-9EF3078D4FA6}"/>
              </a:ext>
            </a:extLst>
          </p:cNvPr>
          <p:cNvSpPr txBox="1"/>
          <p:nvPr/>
        </p:nvSpPr>
        <p:spPr>
          <a:xfrm>
            <a:off x="2401087" y="5152666"/>
            <a:ext cx="2264735" cy="1477328"/>
          </a:xfrm>
          <a:prstGeom prst="rect">
            <a:avLst/>
          </a:prstGeom>
          <a:noFill/>
        </p:spPr>
        <p:txBody>
          <a:bodyPr wrap="square" rtlCol="0">
            <a:spAutoFit/>
          </a:bodyPr>
          <a:lstStyle/>
          <a:p>
            <a:pPr algn="ctr"/>
            <a:r>
              <a:rPr lang="en-GB" b="1" dirty="0"/>
              <a:t>Take breaks</a:t>
            </a:r>
            <a:endParaRPr lang="en-GB" dirty="0"/>
          </a:p>
          <a:p>
            <a:pPr algn="ctr"/>
            <a:r>
              <a:rPr lang="en-GB" dirty="0"/>
              <a:t>Get up and move around. Make sure you have some time off.</a:t>
            </a:r>
          </a:p>
        </p:txBody>
      </p:sp>
      <p:pic>
        <p:nvPicPr>
          <p:cNvPr id="19" name="Picture 18">
            <a:extLst>
              <a:ext uri="{FF2B5EF4-FFF2-40B4-BE49-F238E27FC236}">
                <a16:creationId xmlns:a16="http://schemas.microsoft.com/office/drawing/2014/main" id="{9D9EF6C6-B155-469F-952F-52BD660660F7}"/>
              </a:ext>
            </a:extLst>
          </p:cNvPr>
          <p:cNvPicPr>
            <a:picLocks noChangeAspect="1"/>
          </p:cNvPicPr>
          <p:nvPr/>
        </p:nvPicPr>
        <p:blipFill>
          <a:blip r:embed="rId9"/>
          <a:stretch>
            <a:fillRect/>
          </a:stretch>
        </p:blipFill>
        <p:spPr>
          <a:xfrm>
            <a:off x="5632613" y="3987019"/>
            <a:ext cx="628650" cy="804863"/>
          </a:xfrm>
          <a:prstGeom prst="rect">
            <a:avLst/>
          </a:prstGeom>
        </p:spPr>
      </p:pic>
      <p:sp>
        <p:nvSpPr>
          <p:cNvPr id="23" name="TextBox 22">
            <a:extLst>
              <a:ext uri="{FF2B5EF4-FFF2-40B4-BE49-F238E27FC236}">
                <a16:creationId xmlns:a16="http://schemas.microsoft.com/office/drawing/2014/main" id="{DAB1DC05-B46A-4F7D-A520-0523ADC5169A}"/>
              </a:ext>
            </a:extLst>
          </p:cNvPr>
          <p:cNvSpPr txBox="1"/>
          <p:nvPr/>
        </p:nvSpPr>
        <p:spPr>
          <a:xfrm>
            <a:off x="4846213" y="5089751"/>
            <a:ext cx="2408271" cy="1477328"/>
          </a:xfrm>
          <a:prstGeom prst="rect">
            <a:avLst/>
          </a:prstGeom>
          <a:noFill/>
        </p:spPr>
        <p:txBody>
          <a:bodyPr wrap="square" rtlCol="0">
            <a:spAutoFit/>
          </a:bodyPr>
          <a:lstStyle/>
          <a:p>
            <a:pPr algn="ctr"/>
            <a:r>
              <a:rPr lang="en-GB" b="1" dirty="0"/>
              <a:t>Eat and drink regularly</a:t>
            </a:r>
            <a:endParaRPr lang="en-GB" dirty="0"/>
          </a:p>
          <a:p>
            <a:pPr algn="ctr"/>
            <a:r>
              <a:rPr lang="en-GB" dirty="0"/>
              <a:t>Refuel as you are more likely to focus and remember if you are fed and watered.</a:t>
            </a:r>
          </a:p>
        </p:txBody>
      </p:sp>
      <p:sp>
        <p:nvSpPr>
          <p:cNvPr id="24" name="TextBox 23">
            <a:extLst>
              <a:ext uri="{FF2B5EF4-FFF2-40B4-BE49-F238E27FC236}">
                <a16:creationId xmlns:a16="http://schemas.microsoft.com/office/drawing/2014/main" id="{DC2BA12A-E595-4896-BB46-652B65ECF223}"/>
              </a:ext>
            </a:extLst>
          </p:cNvPr>
          <p:cNvSpPr txBox="1"/>
          <p:nvPr/>
        </p:nvSpPr>
        <p:spPr>
          <a:xfrm>
            <a:off x="9800846" y="5121650"/>
            <a:ext cx="2408271" cy="1477328"/>
          </a:xfrm>
          <a:prstGeom prst="rect">
            <a:avLst/>
          </a:prstGeom>
          <a:noFill/>
        </p:spPr>
        <p:txBody>
          <a:bodyPr wrap="square" rtlCol="0">
            <a:spAutoFit/>
          </a:bodyPr>
          <a:lstStyle/>
          <a:p>
            <a:pPr algn="ctr"/>
            <a:r>
              <a:rPr lang="en-GB" b="1" dirty="0"/>
              <a:t>Get rested</a:t>
            </a:r>
            <a:endParaRPr lang="en-GB" dirty="0"/>
          </a:p>
          <a:p>
            <a:pPr algn="ctr"/>
            <a:r>
              <a:rPr lang="en-GB" dirty="0"/>
              <a:t>Make sure you get a good nights sleep and are well resented prior to the exams.</a:t>
            </a:r>
          </a:p>
        </p:txBody>
      </p:sp>
      <p:pic>
        <p:nvPicPr>
          <p:cNvPr id="22" name="Picture 21">
            <a:extLst>
              <a:ext uri="{FF2B5EF4-FFF2-40B4-BE49-F238E27FC236}">
                <a16:creationId xmlns:a16="http://schemas.microsoft.com/office/drawing/2014/main" id="{D7C2CF52-0DCF-4950-A952-BE4B8E3F09D6}"/>
              </a:ext>
            </a:extLst>
          </p:cNvPr>
          <p:cNvPicPr>
            <a:picLocks noChangeAspect="1"/>
          </p:cNvPicPr>
          <p:nvPr/>
        </p:nvPicPr>
        <p:blipFill>
          <a:blip r:embed="rId10"/>
          <a:stretch>
            <a:fillRect/>
          </a:stretch>
        </p:blipFill>
        <p:spPr>
          <a:xfrm>
            <a:off x="8059982" y="4118761"/>
            <a:ext cx="870984" cy="796950"/>
          </a:xfrm>
          <a:prstGeom prst="rect">
            <a:avLst/>
          </a:prstGeom>
        </p:spPr>
      </p:pic>
      <p:pic>
        <p:nvPicPr>
          <p:cNvPr id="25" name="Picture 24">
            <a:extLst>
              <a:ext uri="{FF2B5EF4-FFF2-40B4-BE49-F238E27FC236}">
                <a16:creationId xmlns:a16="http://schemas.microsoft.com/office/drawing/2014/main" id="{EF772E16-8C72-41AB-990E-74FD26C4DEDE}"/>
              </a:ext>
            </a:extLst>
          </p:cNvPr>
          <p:cNvPicPr>
            <a:picLocks noChangeAspect="1"/>
          </p:cNvPicPr>
          <p:nvPr/>
        </p:nvPicPr>
        <p:blipFill>
          <a:blip r:embed="rId11"/>
          <a:stretch>
            <a:fillRect/>
          </a:stretch>
        </p:blipFill>
        <p:spPr>
          <a:xfrm>
            <a:off x="10597215" y="4152509"/>
            <a:ext cx="1095375" cy="819150"/>
          </a:xfrm>
          <a:prstGeom prst="rect">
            <a:avLst/>
          </a:prstGeom>
        </p:spPr>
      </p:pic>
      <p:sp>
        <p:nvSpPr>
          <p:cNvPr id="27" name="TextBox 26">
            <a:extLst>
              <a:ext uri="{FF2B5EF4-FFF2-40B4-BE49-F238E27FC236}">
                <a16:creationId xmlns:a16="http://schemas.microsoft.com/office/drawing/2014/main" id="{D90E4766-7136-4F19-9724-697CA2970DC3}"/>
              </a:ext>
            </a:extLst>
          </p:cNvPr>
          <p:cNvSpPr txBox="1"/>
          <p:nvPr/>
        </p:nvSpPr>
        <p:spPr>
          <a:xfrm>
            <a:off x="7392575" y="5096559"/>
            <a:ext cx="2408271" cy="1477328"/>
          </a:xfrm>
          <a:prstGeom prst="rect">
            <a:avLst/>
          </a:prstGeom>
          <a:noFill/>
        </p:spPr>
        <p:txBody>
          <a:bodyPr wrap="square" rtlCol="0">
            <a:spAutoFit/>
          </a:bodyPr>
          <a:lstStyle/>
          <a:p>
            <a:pPr algn="ctr"/>
            <a:r>
              <a:rPr lang="en-GB" b="1" dirty="0"/>
              <a:t>Check what you know</a:t>
            </a:r>
            <a:endParaRPr lang="en-GB" dirty="0"/>
          </a:p>
          <a:p>
            <a:pPr algn="ctr"/>
            <a:r>
              <a:rPr lang="en-GB" dirty="0"/>
              <a:t>Test yourself with family and friends. It will help you check for gaps and fill them.</a:t>
            </a:r>
          </a:p>
        </p:txBody>
      </p:sp>
      <p:pic>
        <p:nvPicPr>
          <p:cNvPr id="26" name="Picture 25" descr="C:\Users\gromyko.dumuje\AppData\Local\Microsoft\Windows\INetCache\Content.MSO\296B9953.tmp">
            <a:extLst>
              <a:ext uri="{FF2B5EF4-FFF2-40B4-BE49-F238E27FC236}">
                <a16:creationId xmlns:a16="http://schemas.microsoft.com/office/drawing/2014/main" id="{9EE0D29D-E507-464B-A655-DB4E22E43A7C}"/>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1139055" y="0"/>
            <a:ext cx="1044363" cy="861237"/>
          </a:xfrm>
          <a:prstGeom prst="rect">
            <a:avLst/>
          </a:prstGeom>
          <a:noFill/>
          <a:ln>
            <a:noFill/>
          </a:ln>
        </p:spPr>
      </p:pic>
    </p:spTree>
    <p:extLst>
      <p:ext uri="{BB962C8B-B14F-4D97-AF65-F5344CB8AC3E}">
        <p14:creationId xmlns:p14="http://schemas.microsoft.com/office/powerpoint/2010/main" val="425699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AB3C8-00BD-7A58-DF2F-8F84B4FA00C1}"/>
              </a:ext>
            </a:extLst>
          </p:cNvPr>
          <p:cNvSpPr>
            <a:spLocks noGrp="1"/>
          </p:cNvSpPr>
          <p:nvPr>
            <p:ph idx="1"/>
          </p:nvPr>
        </p:nvSpPr>
        <p:spPr>
          <a:xfrm>
            <a:off x="244434" y="1885167"/>
            <a:ext cx="5740730" cy="4351338"/>
          </a:xfrm>
        </p:spPr>
        <p:txBody>
          <a:bodyPr>
            <a:normAutofit/>
          </a:bodyPr>
          <a:lstStyle/>
          <a:p>
            <a:pPr marL="0" indent="0">
              <a:buNone/>
            </a:pPr>
            <a:r>
              <a:rPr lang="en-GB" b="1" dirty="0"/>
              <a:t>Subjects with Non Exam Assessment:</a:t>
            </a:r>
          </a:p>
          <a:p>
            <a:pPr marL="0" indent="0">
              <a:buNone/>
            </a:pPr>
            <a:r>
              <a:rPr lang="en-GB" dirty="0"/>
              <a:t>- Food Preparation Nutrition </a:t>
            </a:r>
          </a:p>
          <a:p>
            <a:pPr marL="0" indent="0">
              <a:buNone/>
            </a:pPr>
            <a:r>
              <a:rPr lang="en-GB" dirty="0"/>
              <a:t>- Music</a:t>
            </a:r>
          </a:p>
          <a:p>
            <a:pPr marL="0" indent="0">
              <a:buNone/>
            </a:pPr>
            <a:r>
              <a:rPr lang="en-GB" dirty="0"/>
              <a:t>- Art</a:t>
            </a:r>
          </a:p>
          <a:p>
            <a:pPr marL="0" indent="0">
              <a:buNone/>
            </a:pPr>
            <a:r>
              <a:rPr lang="en-GB" dirty="0"/>
              <a:t>- Dance</a:t>
            </a:r>
          </a:p>
          <a:p>
            <a:pPr marL="0" indent="0">
              <a:buNone/>
            </a:pPr>
            <a:r>
              <a:rPr lang="en-GB" dirty="0"/>
              <a:t>- Drama</a:t>
            </a:r>
          </a:p>
          <a:p>
            <a:pPr marL="0" indent="0">
              <a:buNone/>
            </a:pPr>
            <a:r>
              <a:rPr lang="en-GB" dirty="0"/>
              <a:t>- Engineering</a:t>
            </a:r>
          </a:p>
          <a:p>
            <a:pPr marL="0" indent="0">
              <a:buNone/>
            </a:pPr>
            <a:r>
              <a:rPr lang="en-GB" dirty="0"/>
              <a:t>- Design Technology</a:t>
            </a:r>
          </a:p>
        </p:txBody>
      </p:sp>
      <p:sp>
        <p:nvSpPr>
          <p:cNvPr id="4" name="Title 1">
            <a:extLst>
              <a:ext uri="{FF2B5EF4-FFF2-40B4-BE49-F238E27FC236}">
                <a16:creationId xmlns:a16="http://schemas.microsoft.com/office/drawing/2014/main" id="{751C9DBE-B2E4-BB1F-442B-C5C459677FAF}"/>
              </a:ext>
            </a:extLst>
          </p:cNvPr>
          <p:cNvSpPr txBox="1">
            <a:spLocks/>
          </p:cNvSpPr>
          <p:nvPr/>
        </p:nvSpPr>
        <p:spPr>
          <a:xfrm>
            <a:off x="0" y="0"/>
            <a:ext cx="10569040" cy="152004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rPr>
              <a:t>How does revision sit alongside </a:t>
            </a:r>
          </a:p>
          <a:p>
            <a:pPr algn="ctr"/>
            <a:r>
              <a:rPr lang="en-GB" dirty="0">
                <a:solidFill>
                  <a:schemeClr val="bg1"/>
                </a:solidFill>
                <a:latin typeface="+mn-lt"/>
              </a:rPr>
              <a:t>Non Examined Assessment (NEA)?</a:t>
            </a:r>
          </a:p>
        </p:txBody>
      </p:sp>
      <p:pic>
        <p:nvPicPr>
          <p:cNvPr id="5" name="Picture 4" descr="C:\Users\gromyko.dumuje\AppData\Local\Microsoft\Windows\INetCache\Content.MSO\296B9953.tmp">
            <a:extLst>
              <a:ext uri="{FF2B5EF4-FFF2-40B4-BE49-F238E27FC236}">
                <a16:creationId xmlns:a16="http://schemas.microsoft.com/office/drawing/2014/main" id="{63E999F7-F1EC-BA7C-5E3A-B5F438F758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69040" y="-11875"/>
            <a:ext cx="1626254" cy="1520042"/>
          </a:xfrm>
          <a:prstGeom prst="rect">
            <a:avLst/>
          </a:prstGeom>
          <a:noFill/>
          <a:ln>
            <a:noFill/>
          </a:ln>
        </p:spPr>
      </p:pic>
      <p:pic>
        <p:nvPicPr>
          <p:cNvPr id="7" name="Picture 6">
            <a:extLst>
              <a:ext uri="{FF2B5EF4-FFF2-40B4-BE49-F238E27FC236}">
                <a16:creationId xmlns:a16="http://schemas.microsoft.com/office/drawing/2014/main" id="{647C79D9-3042-242A-3B1C-0638C7DB153B}"/>
              </a:ext>
            </a:extLst>
          </p:cNvPr>
          <p:cNvPicPr>
            <a:picLocks noChangeAspect="1"/>
          </p:cNvPicPr>
          <p:nvPr/>
        </p:nvPicPr>
        <p:blipFill>
          <a:blip r:embed="rId3"/>
          <a:stretch>
            <a:fillRect/>
          </a:stretch>
        </p:blipFill>
        <p:spPr>
          <a:xfrm>
            <a:off x="7052706" y="2665763"/>
            <a:ext cx="4000500" cy="2476500"/>
          </a:xfrm>
          <a:prstGeom prst="rect">
            <a:avLst/>
          </a:prstGeom>
        </p:spPr>
      </p:pic>
    </p:spTree>
    <p:extLst>
      <p:ext uri="{BB962C8B-B14F-4D97-AF65-F5344CB8AC3E}">
        <p14:creationId xmlns:p14="http://schemas.microsoft.com/office/powerpoint/2010/main" val="175029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DD04-A815-41E1-9A23-0D38714DE1DC}"/>
              </a:ext>
            </a:extLst>
          </p:cNvPr>
          <p:cNvSpPr>
            <a:spLocks noGrp="1"/>
          </p:cNvSpPr>
          <p:nvPr>
            <p:ph type="title"/>
          </p:nvPr>
        </p:nvSpPr>
        <p:spPr>
          <a:xfrm>
            <a:off x="0" y="28703"/>
            <a:ext cx="10249469" cy="1139656"/>
          </a:xfrm>
          <a:solidFill>
            <a:srgbClr val="00B0F0"/>
          </a:solidFill>
        </p:spPr>
        <p:txBody>
          <a:bodyPr/>
          <a:lstStyle/>
          <a:p>
            <a:r>
              <a:rPr lang="en-GB" b="1" dirty="0">
                <a:solidFill>
                  <a:schemeClr val="bg1"/>
                </a:solidFill>
                <a:latin typeface="+mn-lt"/>
              </a:rPr>
              <a:t>Revision Strategy 1 – Blurting</a:t>
            </a:r>
          </a:p>
        </p:txBody>
      </p:sp>
      <p:sp>
        <p:nvSpPr>
          <p:cNvPr id="3" name="Content Placeholder 2">
            <a:extLst>
              <a:ext uri="{FF2B5EF4-FFF2-40B4-BE49-F238E27FC236}">
                <a16:creationId xmlns:a16="http://schemas.microsoft.com/office/drawing/2014/main" id="{E3924B7B-07E2-4F72-A348-A2ABCF422198}"/>
              </a:ext>
            </a:extLst>
          </p:cNvPr>
          <p:cNvSpPr>
            <a:spLocks noGrp="1"/>
          </p:cNvSpPr>
          <p:nvPr>
            <p:ph idx="1"/>
          </p:nvPr>
        </p:nvSpPr>
        <p:spPr>
          <a:xfrm>
            <a:off x="147687" y="1267680"/>
            <a:ext cx="11896626" cy="4016312"/>
          </a:xfrm>
        </p:spPr>
        <p:txBody>
          <a:bodyPr>
            <a:normAutofit fontScale="70000" lnSpcReduction="20000"/>
          </a:bodyPr>
          <a:lstStyle/>
          <a:p>
            <a:pPr algn="just">
              <a:buFont typeface="Wingdings" panose="05000000000000000000" pitchFamily="2" charset="2"/>
              <a:buChar char="ü"/>
            </a:pPr>
            <a:endParaRPr lang="en-GB" sz="3500" i="1" dirty="0"/>
          </a:p>
          <a:p>
            <a:pPr algn="just">
              <a:buFont typeface="Wingdings" panose="05000000000000000000" pitchFamily="2" charset="2"/>
              <a:buChar char="ü"/>
            </a:pPr>
            <a:r>
              <a:rPr lang="en-GB" sz="3500" i="1" dirty="0"/>
              <a:t>Blurting</a:t>
            </a:r>
            <a:r>
              <a:rPr lang="en-GB" sz="3500" dirty="0"/>
              <a:t> is about putting everything you can remember about a topic onto a sheet of paper. </a:t>
            </a:r>
          </a:p>
          <a:p>
            <a:pPr marL="0" indent="0" algn="just">
              <a:buNone/>
            </a:pPr>
            <a:endParaRPr lang="en-GB" sz="3500" dirty="0"/>
          </a:p>
          <a:p>
            <a:pPr algn="just">
              <a:buFont typeface="Wingdings" panose="05000000000000000000" pitchFamily="2" charset="2"/>
              <a:buChar char="ü"/>
            </a:pPr>
            <a:r>
              <a:rPr lang="en-GB" sz="3500" dirty="0"/>
              <a:t>Just get a blank sheet and get started: write down everything you can recall about a topic.</a:t>
            </a:r>
          </a:p>
          <a:p>
            <a:pPr marL="0" indent="0" algn="just">
              <a:buNone/>
            </a:pPr>
            <a:endParaRPr lang="en-GB" sz="3500" dirty="0"/>
          </a:p>
          <a:p>
            <a:pPr algn="just">
              <a:buFont typeface="Wingdings" panose="05000000000000000000" pitchFamily="2" charset="2"/>
              <a:buChar char="ü"/>
            </a:pPr>
            <a:r>
              <a:rPr lang="en-GB" sz="3500" dirty="0"/>
              <a:t>It doesn’t matter about the order or structure of the information you </a:t>
            </a:r>
            <a:r>
              <a:rPr lang="en-GB" sz="3500" i="1" dirty="0"/>
              <a:t>Blurt</a:t>
            </a:r>
            <a:r>
              <a:rPr lang="en-GB" sz="3500" dirty="0"/>
              <a:t>.</a:t>
            </a:r>
          </a:p>
          <a:p>
            <a:pPr marL="0" indent="0" algn="just">
              <a:buNone/>
            </a:pPr>
            <a:br>
              <a:rPr lang="en-GB" sz="4400" dirty="0"/>
            </a:br>
            <a:br>
              <a:rPr lang="en-GB" sz="4400" dirty="0"/>
            </a:br>
            <a:endParaRPr lang="en-GB" sz="4400" dirty="0"/>
          </a:p>
        </p:txBody>
      </p:sp>
      <p:pic>
        <p:nvPicPr>
          <p:cNvPr id="4" name="Picture 3">
            <a:extLst>
              <a:ext uri="{FF2B5EF4-FFF2-40B4-BE49-F238E27FC236}">
                <a16:creationId xmlns:a16="http://schemas.microsoft.com/office/drawing/2014/main" id="{5B986D04-85DA-4044-B9AA-1184E6E073F5}"/>
              </a:ext>
            </a:extLst>
          </p:cNvPr>
          <p:cNvPicPr>
            <a:picLocks noChangeAspect="1"/>
          </p:cNvPicPr>
          <p:nvPr/>
        </p:nvPicPr>
        <p:blipFill>
          <a:blip r:embed="rId3"/>
          <a:stretch>
            <a:fillRect/>
          </a:stretch>
        </p:blipFill>
        <p:spPr>
          <a:xfrm>
            <a:off x="10378911" y="18256"/>
            <a:ext cx="1813089" cy="1139656"/>
          </a:xfrm>
          <a:prstGeom prst="rect">
            <a:avLst/>
          </a:prstGeom>
        </p:spPr>
      </p:pic>
      <p:pic>
        <p:nvPicPr>
          <p:cNvPr id="5" name="Picture 4" descr="C:\Users\gromyko.dumuje\AppData\Local\Microsoft\Windows\INetCache\Content.MSO\296B9953.tmp">
            <a:extLst>
              <a:ext uri="{FF2B5EF4-FFF2-40B4-BE49-F238E27FC236}">
                <a16:creationId xmlns:a16="http://schemas.microsoft.com/office/drawing/2014/main" id="{115FDD5A-30D9-4499-A265-7AFC6A51BBB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35069" y="6029275"/>
            <a:ext cx="921861" cy="828725"/>
          </a:xfrm>
          <a:prstGeom prst="rect">
            <a:avLst/>
          </a:prstGeom>
          <a:noFill/>
          <a:ln>
            <a:noFill/>
          </a:ln>
        </p:spPr>
      </p:pic>
      <p:pic>
        <p:nvPicPr>
          <p:cNvPr id="1026" name="Picture 2" descr="The BEST revision methods for GCSE | Adapt - the smart study planner  designed for students">
            <a:extLst>
              <a:ext uri="{FF2B5EF4-FFF2-40B4-BE49-F238E27FC236}">
                <a16:creationId xmlns:a16="http://schemas.microsoft.com/office/drawing/2014/main" id="{AEF3D8C7-2681-4283-BFF8-69AA4934A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0910" y="4419992"/>
            <a:ext cx="2530895"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6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D628-208A-4DCF-AB0E-D5B78FE44922}"/>
              </a:ext>
            </a:extLst>
          </p:cNvPr>
          <p:cNvSpPr>
            <a:spLocks noGrp="1"/>
          </p:cNvSpPr>
          <p:nvPr>
            <p:ph type="title"/>
          </p:nvPr>
        </p:nvSpPr>
        <p:spPr>
          <a:xfrm>
            <a:off x="0" y="-1"/>
            <a:ext cx="9799093" cy="1269242"/>
          </a:xfrm>
          <a:solidFill>
            <a:srgbClr val="00B0F0"/>
          </a:solidFill>
        </p:spPr>
        <p:txBody>
          <a:bodyPr>
            <a:normAutofit/>
          </a:bodyPr>
          <a:lstStyle/>
          <a:p>
            <a:r>
              <a:rPr lang="en-GB" sz="3800" b="1" dirty="0">
                <a:solidFill>
                  <a:schemeClr val="bg1"/>
                </a:solidFill>
                <a:latin typeface="+mn-lt"/>
              </a:rPr>
              <a:t>Revision Strategy 2 – Elaborative interrogation</a:t>
            </a:r>
          </a:p>
        </p:txBody>
      </p:sp>
      <p:sp>
        <p:nvSpPr>
          <p:cNvPr id="3" name="Content Placeholder 2">
            <a:extLst>
              <a:ext uri="{FF2B5EF4-FFF2-40B4-BE49-F238E27FC236}">
                <a16:creationId xmlns:a16="http://schemas.microsoft.com/office/drawing/2014/main" id="{1D8A0501-A81C-4C62-AED8-FA10FDCB9958}"/>
              </a:ext>
            </a:extLst>
          </p:cNvPr>
          <p:cNvSpPr>
            <a:spLocks noGrp="1"/>
          </p:cNvSpPr>
          <p:nvPr>
            <p:ph idx="1"/>
          </p:nvPr>
        </p:nvSpPr>
        <p:spPr>
          <a:xfrm>
            <a:off x="238837" y="1657568"/>
            <a:ext cx="11714325" cy="5200432"/>
          </a:xfrm>
        </p:spPr>
        <p:txBody>
          <a:bodyPr>
            <a:normAutofit/>
          </a:bodyPr>
          <a:lstStyle/>
          <a:p>
            <a:pPr algn="just">
              <a:buFont typeface="Wingdings" panose="05000000000000000000" pitchFamily="2" charset="2"/>
              <a:buChar char="ü"/>
            </a:pPr>
            <a:r>
              <a:rPr lang="en-GB" sz="2600" dirty="0"/>
              <a:t>Elaborative interrogation is a strategy for enhancing memory during the process of learning. You read the fact-to-be-remembered and generate an explanation for it. </a:t>
            </a:r>
          </a:p>
          <a:p>
            <a:pPr marL="0" indent="0" algn="just">
              <a:buNone/>
            </a:pPr>
            <a:endParaRPr lang="en-GB" sz="2600" dirty="0"/>
          </a:p>
          <a:p>
            <a:pPr algn="just">
              <a:buFont typeface="Wingdings" panose="05000000000000000000" pitchFamily="2" charset="2"/>
              <a:buChar char="ü"/>
            </a:pPr>
            <a:r>
              <a:rPr lang="en-GB" sz="2600" dirty="0"/>
              <a:t>Use questions like ‘Why?’ and ‘How?’ to understand the meaning of the information. For e.g., “Why do leaves fall off some trees during winter but not others?” or “How does falling of leaves help trees survive during winter?”.</a:t>
            </a:r>
          </a:p>
          <a:p>
            <a:pPr marL="0" indent="0" algn="just">
              <a:buNone/>
            </a:pPr>
            <a:r>
              <a:rPr lang="en-GB" sz="2700" dirty="0"/>
              <a:t> </a:t>
            </a:r>
          </a:p>
          <a:p>
            <a:pPr algn="just">
              <a:buFont typeface="Wingdings" panose="05000000000000000000" pitchFamily="2" charset="2"/>
              <a:buChar char="ü"/>
            </a:pPr>
            <a:r>
              <a:rPr lang="en-GB" sz="2600" dirty="0"/>
              <a:t>You can take information from the exam specification and generate questions about it. This helps you to think like an examiner – you might even be able to predict exam questions this way.</a:t>
            </a:r>
          </a:p>
        </p:txBody>
      </p:sp>
      <p:pic>
        <p:nvPicPr>
          <p:cNvPr id="4" name="Picture 3">
            <a:extLst>
              <a:ext uri="{FF2B5EF4-FFF2-40B4-BE49-F238E27FC236}">
                <a16:creationId xmlns:a16="http://schemas.microsoft.com/office/drawing/2014/main" id="{90FFED2B-505C-4489-A0C4-2026128E3CAC}"/>
              </a:ext>
            </a:extLst>
          </p:cNvPr>
          <p:cNvPicPr>
            <a:picLocks noChangeAspect="1"/>
          </p:cNvPicPr>
          <p:nvPr/>
        </p:nvPicPr>
        <p:blipFill>
          <a:blip r:embed="rId3"/>
          <a:stretch>
            <a:fillRect/>
          </a:stretch>
        </p:blipFill>
        <p:spPr>
          <a:xfrm>
            <a:off x="9946708" y="0"/>
            <a:ext cx="2176360" cy="1269242"/>
          </a:xfrm>
          <a:prstGeom prst="rect">
            <a:avLst/>
          </a:prstGeom>
        </p:spPr>
      </p:pic>
      <p:pic>
        <p:nvPicPr>
          <p:cNvPr id="5" name="Picture 4" descr="C:\Users\gromyko.dumuje\AppData\Local\Microsoft\Windows\INetCache\Content.MSO\296B9953.tmp">
            <a:extLst>
              <a:ext uri="{FF2B5EF4-FFF2-40B4-BE49-F238E27FC236}">
                <a16:creationId xmlns:a16="http://schemas.microsoft.com/office/drawing/2014/main" id="{02AAA99B-BAAD-427C-BFAB-DE6A24D9B0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38663" y="5959249"/>
            <a:ext cx="914671" cy="898751"/>
          </a:xfrm>
          <a:prstGeom prst="rect">
            <a:avLst/>
          </a:prstGeom>
          <a:noFill/>
          <a:ln>
            <a:noFill/>
          </a:ln>
        </p:spPr>
      </p:pic>
    </p:spTree>
    <p:extLst>
      <p:ext uri="{BB962C8B-B14F-4D97-AF65-F5344CB8AC3E}">
        <p14:creationId xmlns:p14="http://schemas.microsoft.com/office/powerpoint/2010/main" val="409828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0991-53C8-4F43-AC7E-7336D823E4BD}"/>
              </a:ext>
            </a:extLst>
          </p:cNvPr>
          <p:cNvSpPr>
            <a:spLocks noGrp="1"/>
          </p:cNvSpPr>
          <p:nvPr>
            <p:ph type="title"/>
          </p:nvPr>
        </p:nvSpPr>
        <p:spPr>
          <a:xfrm>
            <a:off x="0" y="9395"/>
            <a:ext cx="10426890" cy="930498"/>
          </a:xfrm>
          <a:solidFill>
            <a:srgbClr val="00B0F0"/>
          </a:solidFill>
        </p:spPr>
        <p:txBody>
          <a:bodyPr/>
          <a:lstStyle/>
          <a:p>
            <a:r>
              <a:rPr lang="en-GB" b="1" dirty="0">
                <a:solidFill>
                  <a:schemeClr val="bg1"/>
                </a:solidFill>
              </a:rPr>
              <a:t>Revision strategy 3 – Flash Cards</a:t>
            </a:r>
          </a:p>
        </p:txBody>
      </p:sp>
      <p:sp>
        <p:nvSpPr>
          <p:cNvPr id="3" name="Content Placeholder 2">
            <a:extLst>
              <a:ext uri="{FF2B5EF4-FFF2-40B4-BE49-F238E27FC236}">
                <a16:creationId xmlns:a16="http://schemas.microsoft.com/office/drawing/2014/main" id="{94F8E7B3-C67A-4289-972C-3995325D9B6B}"/>
              </a:ext>
            </a:extLst>
          </p:cNvPr>
          <p:cNvSpPr>
            <a:spLocks noGrp="1"/>
          </p:cNvSpPr>
          <p:nvPr>
            <p:ph idx="1"/>
          </p:nvPr>
        </p:nvSpPr>
        <p:spPr>
          <a:xfrm>
            <a:off x="118151" y="1098254"/>
            <a:ext cx="11557261" cy="5563803"/>
          </a:xfrm>
        </p:spPr>
        <p:txBody>
          <a:bodyPr>
            <a:normAutofit fontScale="85000" lnSpcReduction="20000"/>
          </a:bodyPr>
          <a:lstStyle/>
          <a:p>
            <a:pPr marL="0" indent="0" algn="just">
              <a:lnSpc>
                <a:spcPct val="110000"/>
              </a:lnSpc>
              <a:spcBef>
                <a:spcPts val="0"/>
              </a:spcBef>
              <a:buNone/>
            </a:pPr>
            <a:endParaRPr lang="en-GB" sz="4000" dirty="0"/>
          </a:p>
          <a:p>
            <a:pPr algn="just">
              <a:lnSpc>
                <a:spcPct val="110000"/>
              </a:lnSpc>
              <a:spcBef>
                <a:spcPts val="0"/>
              </a:spcBef>
              <a:buFont typeface="Wingdings" panose="05000000000000000000" pitchFamily="2" charset="2"/>
              <a:buChar char="ü"/>
            </a:pPr>
            <a:r>
              <a:rPr lang="en-GB" sz="3300" dirty="0"/>
              <a:t>Buy a fresh set of blank cards or create your own by cutting up card or paper</a:t>
            </a:r>
          </a:p>
          <a:p>
            <a:pPr algn="just">
              <a:lnSpc>
                <a:spcPct val="110000"/>
              </a:lnSpc>
              <a:spcBef>
                <a:spcPts val="0"/>
              </a:spcBef>
              <a:buFont typeface="Wingdings" panose="05000000000000000000" pitchFamily="2" charset="2"/>
              <a:buChar char="ü"/>
            </a:pPr>
            <a:endParaRPr lang="en-GB" sz="3300" dirty="0"/>
          </a:p>
          <a:p>
            <a:pPr algn="just">
              <a:lnSpc>
                <a:spcPct val="110000"/>
              </a:lnSpc>
              <a:spcBef>
                <a:spcPts val="0"/>
              </a:spcBef>
              <a:buFont typeface="Wingdings" panose="05000000000000000000" pitchFamily="2" charset="2"/>
              <a:buChar char="ü"/>
            </a:pPr>
            <a:r>
              <a:rPr lang="en-GB" sz="3300" dirty="0"/>
              <a:t>The key term or question goes on one side of the card whilst the answer or description goes on the back. </a:t>
            </a:r>
          </a:p>
          <a:p>
            <a:pPr algn="just">
              <a:lnSpc>
                <a:spcPct val="110000"/>
              </a:lnSpc>
              <a:spcBef>
                <a:spcPts val="0"/>
              </a:spcBef>
              <a:buFont typeface="Wingdings" panose="05000000000000000000" pitchFamily="2" charset="2"/>
              <a:buChar char="ü"/>
            </a:pPr>
            <a:endParaRPr lang="en-GB" sz="3300" dirty="0"/>
          </a:p>
          <a:p>
            <a:pPr algn="just">
              <a:lnSpc>
                <a:spcPct val="110000"/>
              </a:lnSpc>
              <a:spcBef>
                <a:spcPts val="0"/>
              </a:spcBef>
              <a:buFont typeface="Wingdings" panose="05000000000000000000" pitchFamily="2" charset="2"/>
              <a:buChar char="ü"/>
            </a:pPr>
            <a:r>
              <a:rPr lang="en-GB" sz="3300" dirty="0"/>
              <a:t>This allows you to both learn and keep a check on how much information you can remember.</a:t>
            </a:r>
          </a:p>
          <a:p>
            <a:pPr marL="0" indent="0" algn="just">
              <a:lnSpc>
                <a:spcPct val="110000"/>
              </a:lnSpc>
              <a:spcBef>
                <a:spcPts val="0"/>
              </a:spcBef>
              <a:buNone/>
            </a:pPr>
            <a:endParaRPr lang="en-GB" sz="4000" b="1" dirty="0"/>
          </a:p>
          <a:p>
            <a:pPr marL="0" indent="0" algn="just">
              <a:lnSpc>
                <a:spcPct val="110000"/>
              </a:lnSpc>
              <a:spcBef>
                <a:spcPts val="0"/>
              </a:spcBef>
              <a:buNone/>
            </a:pPr>
            <a:br>
              <a:rPr lang="en-GB" sz="4000" b="1" dirty="0"/>
            </a:br>
            <a:br>
              <a:rPr lang="en-GB" sz="4000" dirty="0"/>
            </a:br>
            <a:endParaRPr lang="en-GB" sz="4000" dirty="0"/>
          </a:p>
        </p:txBody>
      </p:sp>
      <p:pic>
        <p:nvPicPr>
          <p:cNvPr id="5" name="Picture 4">
            <a:extLst>
              <a:ext uri="{FF2B5EF4-FFF2-40B4-BE49-F238E27FC236}">
                <a16:creationId xmlns:a16="http://schemas.microsoft.com/office/drawing/2014/main" id="{84566CA0-3C0A-4123-AA74-8A7CA9EBEFC4}"/>
              </a:ext>
            </a:extLst>
          </p:cNvPr>
          <p:cNvPicPr>
            <a:picLocks noChangeAspect="1"/>
          </p:cNvPicPr>
          <p:nvPr/>
        </p:nvPicPr>
        <p:blipFill>
          <a:blip r:embed="rId3"/>
          <a:stretch>
            <a:fillRect/>
          </a:stretch>
        </p:blipFill>
        <p:spPr>
          <a:xfrm>
            <a:off x="10508776" y="1"/>
            <a:ext cx="1669576" cy="939892"/>
          </a:xfrm>
          <a:prstGeom prst="rect">
            <a:avLst/>
          </a:prstGeom>
        </p:spPr>
      </p:pic>
      <p:pic>
        <p:nvPicPr>
          <p:cNvPr id="8" name="Picture 7" descr="C:\Users\gromyko.dumuje\AppData\Local\Microsoft\Windows\INetCache\Content.MSO\296B9953.tmp">
            <a:extLst>
              <a:ext uri="{FF2B5EF4-FFF2-40B4-BE49-F238E27FC236}">
                <a16:creationId xmlns:a16="http://schemas.microsoft.com/office/drawing/2014/main" id="{3F45C76C-D5A3-4DB0-A098-3B3006B5A1B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10646" y="5918107"/>
            <a:ext cx="770708" cy="743950"/>
          </a:xfrm>
          <a:prstGeom prst="rect">
            <a:avLst/>
          </a:prstGeom>
          <a:noFill/>
          <a:ln>
            <a:noFill/>
          </a:ln>
        </p:spPr>
      </p:pic>
      <p:pic>
        <p:nvPicPr>
          <p:cNvPr id="1030" name="Picture 6" descr="How do we revise for history? Flashcards Dual Coding Transform It Retrieval  Practice">
            <a:extLst>
              <a:ext uri="{FF2B5EF4-FFF2-40B4-BE49-F238E27FC236}">
                <a16:creationId xmlns:a16="http://schemas.microsoft.com/office/drawing/2014/main" id="{1519DAA0-9FF5-427C-9298-F1136FE63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596" y="447402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0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9CC0-F6F5-4499-80D3-BACF47FE980E}"/>
              </a:ext>
            </a:extLst>
          </p:cNvPr>
          <p:cNvSpPr>
            <a:spLocks noGrp="1"/>
          </p:cNvSpPr>
          <p:nvPr>
            <p:ph type="title"/>
          </p:nvPr>
        </p:nvSpPr>
        <p:spPr>
          <a:xfrm>
            <a:off x="0" y="-32203"/>
            <a:ext cx="8968155" cy="1736990"/>
          </a:xfrm>
          <a:solidFill>
            <a:srgbClr val="00B0F0"/>
          </a:solidFill>
        </p:spPr>
        <p:txBody>
          <a:bodyPr>
            <a:noAutofit/>
          </a:bodyPr>
          <a:lstStyle/>
          <a:p>
            <a:r>
              <a:rPr lang="en-GB" sz="3600" b="1" dirty="0">
                <a:solidFill>
                  <a:schemeClr val="bg1"/>
                </a:solidFill>
                <a:latin typeface="+mn-lt"/>
              </a:rPr>
              <a:t>Revision Strategy 4: </a:t>
            </a:r>
            <a:br>
              <a:rPr lang="en-GB" sz="3600" b="1" dirty="0">
                <a:solidFill>
                  <a:schemeClr val="bg1"/>
                </a:solidFill>
                <a:latin typeface="+mn-lt"/>
              </a:rPr>
            </a:br>
            <a:r>
              <a:rPr lang="en-GB" sz="3200" b="1" dirty="0">
                <a:solidFill>
                  <a:schemeClr val="bg1"/>
                </a:solidFill>
                <a:latin typeface="+mn-lt"/>
              </a:rPr>
              <a:t>What are multiple choice/ short answer questions?</a:t>
            </a:r>
            <a:endParaRPr lang="en-GB" sz="3600" b="1" dirty="0">
              <a:solidFill>
                <a:schemeClr val="bg1"/>
              </a:solidFill>
              <a:latin typeface="+mn-lt"/>
            </a:endParaRPr>
          </a:p>
        </p:txBody>
      </p:sp>
      <p:sp>
        <p:nvSpPr>
          <p:cNvPr id="3" name="Content Placeholder 2">
            <a:extLst>
              <a:ext uri="{FF2B5EF4-FFF2-40B4-BE49-F238E27FC236}">
                <a16:creationId xmlns:a16="http://schemas.microsoft.com/office/drawing/2014/main" id="{AD43A37A-0291-400B-A00F-9F094CCE1893}"/>
              </a:ext>
            </a:extLst>
          </p:cNvPr>
          <p:cNvSpPr>
            <a:spLocks noGrp="1"/>
          </p:cNvSpPr>
          <p:nvPr>
            <p:ph idx="1"/>
          </p:nvPr>
        </p:nvSpPr>
        <p:spPr>
          <a:xfrm>
            <a:off x="186807" y="2095328"/>
            <a:ext cx="11202619" cy="4679907"/>
          </a:xfrm>
        </p:spPr>
        <p:txBody>
          <a:bodyPr>
            <a:normAutofit/>
          </a:bodyPr>
          <a:lstStyle/>
          <a:p>
            <a:pPr>
              <a:buFont typeface="Wingdings" panose="05000000000000000000" pitchFamily="2" charset="2"/>
              <a:buChar char="ü"/>
            </a:pPr>
            <a:r>
              <a:rPr lang="en-GB" dirty="0"/>
              <a:t>You can create short answer/ multiple choice questions. </a:t>
            </a:r>
          </a:p>
          <a:p>
            <a:pPr marL="0" indent="0">
              <a:buNone/>
            </a:pPr>
            <a:endParaRPr lang="en-GB" dirty="0"/>
          </a:p>
          <a:p>
            <a:pPr>
              <a:buFont typeface="Wingdings" panose="05000000000000000000" pitchFamily="2" charset="2"/>
              <a:buChar char="ü"/>
            </a:pPr>
            <a:r>
              <a:rPr lang="en-GB" dirty="0"/>
              <a:t>These are quizzes with a range of answers to choose from. There are usually 3 or 4 answers.</a:t>
            </a:r>
          </a:p>
          <a:p>
            <a:pPr>
              <a:buFont typeface="Wingdings" panose="05000000000000000000" pitchFamily="2" charset="2"/>
              <a:buChar char="ü"/>
            </a:pPr>
            <a:endParaRPr lang="en-GB" dirty="0"/>
          </a:p>
          <a:p>
            <a:pPr>
              <a:buFont typeface="Wingdings" panose="05000000000000000000" pitchFamily="2" charset="2"/>
              <a:buChar char="ü"/>
            </a:pPr>
            <a:r>
              <a:rPr lang="en-GB" dirty="0"/>
              <a:t>If you got the wrong answer, take some time to try to work out why.</a:t>
            </a:r>
          </a:p>
          <a:p>
            <a:pPr>
              <a:buFont typeface="Wingdings" panose="05000000000000000000" pitchFamily="2" charset="2"/>
              <a:buChar char="ü"/>
            </a:pPr>
            <a:endParaRPr lang="en-GB" dirty="0"/>
          </a:p>
          <a:p>
            <a:pPr>
              <a:buFont typeface="Wingdings" panose="05000000000000000000" pitchFamily="2" charset="2"/>
              <a:buChar char="ü"/>
            </a:pPr>
            <a:r>
              <a:rPr lang="en-GB" dirty="0"/>
              <a:t>You can team up with friends to quiz each other. </a:t>
            </a:r>
          </a:p>
        </p:txBody>
      </p:sp>
      <p:pic>
        <p:nvPicPr>
          <p:cNvPr id="5" name="Picture 4" descr="C:\Users\gromyko.dumuje\AppData\Local\Microsoft\Windows\INetCache\Content.MSO\296B9953.tmp">
            <a:extLst>
              <a:ext uri="{FF2B5EF4-FFF2-40B4-BE49-F238E27FC236}">
                <a16:creationId xmlns:a16="http://schemas.microsoft.com/office/drawing/2014/main" id="{225C27BE-A0B9-4AD1-A7F1-08D1C61B91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79553" y="6056416"/>
            <a:ext cx="1032894" cy="801584"/>
          </a:xfrm>
          <a:prstGeom prst="rect">
            <a:avLst/>
          </a:prstGeom>
          <a:noFill/>
          <a:ln>
            <a:noFill/>
          </a:ln>
        </p:spPr>
      </p:pic>
      <p:pic>
        <p:nvPicPr>
          <p:cNvPr id="4098" name="Picture 2" descr="Do THIS, Not THAT When Writing Multiple-Choice Questions - eLearning  Industry">
            <a:extLst>
              <a:ext uri="{FF2B5EF4-FFF2-40B4-BE49-F238E27FC236}">
                <a16:creationId xmlns:a16="http://schemas.microsoft.com/office/drawing/2014/main" id="{918416FA-22BA-4848-93DA-0C6046745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6018">
            <a:off x="9864160" y="5312085"/>
            <a:ext cx="1877318" cy="105129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24C62DB-744C-6AC7-8C7A-3E2A62D2F1FF}"/>
              </a:ext>
            </a:extLst>
          </p:cNvPr>
          <p:cNvGrpSpPr/>
          <p:nvPr/>
        </p:nvGrpSpPr>
        <p:grpSpPr>
          <a:xfrm>
            <a:off x="9044367" y="27172"/>
            <a:ext cx="3064508" cy="1736990"/>
            <a:chOff x="3990109" y="3515097"/>
            <a:chExt cx="3064508" cy="1736990"/>
          </a:xfrm>
        </p:grpSpPr>
        <p:sp>
          <p:nvSpPr>
            <p:cNvPr id="6" name="Rectangle: Rounded Corners 5">
              <a:extLst>
                <a:ext uri="{FF2B5EF4-FFF2-40B4-BE49-F238E27FC236}">
                  <a16:creationId xmlns:a16="http://schemas.microsoft.com/office/drawing/2014/main" id="{E5DB8E89-69CA-A29C-92B3-AAF18EF799C0}"/>
                </a:ext>
              </a:extLst>
            </p:cNvPr>
            <p:cNvSpPr/>
            <p:nvPr/>
          </p:nvSpPr>
          <p:spPr>
            <a:xfrm>
              <a:off x="3990109" y="3515097"/>
              <a:ext cx="3064508" cy="1736990"/>
            </a:xfrm>
            <a:prstGeom prst="roundRect">
              <a:avLst/>
            </a:prstGeom>
            <a:solidFill>
              <a:srgbClr val="0BA6C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1D306F3-9D55-CBF0-C713-EFD73315E160}"/>
                </a:ext>
              </a:extLst>
            </p:cNvPr>
            <p:cNvSpPr txBox="1"/>
            <p:nvPr/>
          </p:nvSpPr>
          <p:spPr>
            <a:xfrm>
              <a:off x="3990109" y="4413405"/>
              <a:ext cx="3064507" cy="707886"/>
            </a:xfrm>
            <a:prstGeom prst="rect">
              <a:avLst/>
            </a:prstGeom>
            <a:noFill/>
          </p:spPr>
          <p:txBody>
            <a:bodyPr wrap="square" rtlCol="0">
              <a:spAutoFit/>
            </a:bodyPr>
            <a:lstStyle/>
            <a:p>
              <a:pPr algn="ctr"/>
              <a:r>
                <a:rPr lang="en-GB"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Multiple choice/ </a:t>
              </a:r>
            </a:p>
            <a:p>
              <a:pPr algn="ctr"/>
              <a:r>
                <a:rPr lang="en-GB"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Short answer questions</a:t>
              </a:r>
            </a:p>
          </p:txBody>
        </p:sp>
        <p:sp>
          <p:nvSpPr>
            <p:cNvPr id="8" name="Oval 7">
              <a:extLst>
                <a:ext uri="{FF2B5EF4-FFF2-40B4-BE49-F238E27FC236}">
                  <a16:creationId xmlns:a16="http://schemas.microsoft.com/office/drawing/2014/main" id="{F0A1761B-7EED-9C31-3146-FC0A4400377F}"/>
                </a:ext>
              </a:extLst>
            </p:cNvPr>
            <p:cNvSpPr/>
            <p:nvPr/>
          </p:nvSpPr>
          <p:spPr>
            <a:xfrm>
              <a:off x="5136414" y="3628454"/>
              <a:ext cx="748146" cy="76768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latin typeface="Congenial Black" panose="02000503040000020004" pitchFamily="2" charset="0"/>
                </a:rPr>
                <a:t>?</a:t>
              </a:r>
            </a:p>
          </p:txBody>
        </p:sp>
      </p:grpSp>
    </p:spTree>
    <p:extLst>
      <p:ext uri="{BB962C8B-B14F-4D97-AF65-F5344CB8AC3E}">
        <p14:creationId xmlns:p14="http://schemas.microsoft.com/office/powerpoint/2010/main" val="94707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9CC0-F6F5-4499-80D3-BACF47FE980E}"/>
              </a:ext>
            </a:extLst>
          </p:cNvPr>
          <p:cNvSpPr>
            <a:spLocks noGrp="1"/>
          </p:cNvSpPr>
          <p:nvPr>
            <p:ph type="title"/>
          </p:nvPr>
        </p:nvSpPr>
        <p:spPr>
          <a:xfrm>
            <a:off x="-1" y="0"/>
            <a:ext cx="8424003" cy="1229223"/>
          </a:xfrm>
          <a:solidFill>
            <a:srgbClr val="00B0F0"/>
          </a:solidFill>
        </p:spPr>
        <p:txBody>
          <a:bodyPr>
            <a:noAutofit/>
          </a:bodyPr>
          <a:lstStyle/>
          <a:p>
            <a:r>
              <a:rPr lang="en-GB" sz="4000" b="1" dirty="0">
                <a:solidFill>
                  <a:schemeClr val="bg1"/>
                </a:solidFill>
                <a:latin typeface="+mn-lt"/>
              </a:rPr>
              <a:t>Revision Strategy 5: </a:t>
            </a:r>
            <a:br>
              <a:rPr lang="en-GB" sz="4000" b="1" dirty="0">
                <a:solidFill>
                  <a:schemeClr val="bg1"/>
                </a:solidFill>
                <a:latin typeface="+mn-lt"/>
              </a:rPr>
            </a:br>
            <a:r>
              <a:rPr lang="en-GB" sz="4000" b="1" dirty="0">
                <a:solidFill>
                  <a:schemeClr val="bg1"/>
                </a:solidFill>
                <a:latin typeface="+mn-lt"/>
              </a:rPr>
              <a:t>What are revision clocks?</a:t>
            </a:r>
          </a:p>
        </p:txBody>
      </p:sp>
      <p:sp>
        <p:nvSpPr>
          <p:cNvPr id="3" name="Content Placeholder 2">
            <a:extLst>
              <a:ext uri="{FF2B5EF4-FFF2-40B4-BE49-F238E27FC236}">
                <a16:creationId xmlns:a16="http://schemas.microsoft.com/office/drawing/2014/main" id="{AD43A37A-0291-400B-A00F-9F094CCE1893}"/>
              </a:ext>
            </a:extLst>
          </p:cNvPr>
          <p:cNvSpPr>
            <a:spLocks noGrp="1"/>
          </p:cNvSpPr>
          <p:nvPr>
            <p:ph idx="1"/>
          </p:nvPr>
        </p:nvSpPr>
        <p:spPr>
          <a:xfrm>
            <a:off x="140906" y="1402053"/>
            <a:ext cx="7030191" cy="5327481"/>
          </a:xfrm>
        </p:spPr>
        <p:txBody>
          <a:bodyPr>
            <a:normAutofit lnSpcReduction="10000"/>
          </a:bodyPr>
          <a:lstStyle/>
          <a:p>
            <a:pPr>
              <a:buFont typeface="Wingdings" panose="05000000000000000000" pitchFamily="2" charset="2"/>
              <a:buChar char="ü"/>
            </a:pPr>
            <a:r>
              <a:rPr lang="en-GB" b="0" i="0" dirty="0">
                <a:solidFill>
                  <a:srgbClr val="111111"/>
                </a:solidFill>
                <a:effectLst/>
                <a:latin typeface="-apple-system"/>
              </a:rPr>
              <a:t>Draw a clock in the centre of your page or book.</a:t>
            </a:r>
          </a:p>
          <a:p>
            <a:pPr algn="l">
              <a:buFont typeface="Wingdings" panose="05000000000000000000" pitchFamily="2" charset="2"/>
              <a:buChar char="ü"/>
            </a:pPr>
            <a:r>
              <a:rPr lang="en-GB" b="0" i="0" dirty="0">
                <a:solidFill>
                  <a:srgbClr val="111111"/>
                </a:solidFill>
                <a:effectLst/>
                <a:latin typeface="-apple-system"/>
              </a:rPr>
              <a:t>Organise your revision notes into 12 segments</a:t>
            </a:r>
          </a:p>
          <a:p>
            <a:pPr algn="l">
              <a:buFont typeface="Wingdings" panose="05000000000000000000" pitchFamily="2" charset="2"/>
              <a:buChar char="ü"/>
            </a:pPr>
            <a:r>
              <a:rPr lang="en-GB" b="0" i="0" dirty="0">
                <a:solidFill>
                  <a:srgbClr val="111111"/>
                </a:solidFill>
                <a:effectLst/>
                <a:latin typeface="-apple-system"/>
              </a:rPr>
              <a:t>Condense the notes from each topic into one (or more) of the segments on the page.</a:t>
            </a:r>
          </a:p>
          <a:p>
            <a:pPr algn="l">
              <a:buFont typeface="Wingdings" panose="05000000000000000000" pitchFamily="2" charset="2"/>
              <a:buChar char="ü"/>
            </a:pPr>
            <a:r>
              <a:rPr lang="en-GB" dirty="0">
                <a:solidFill>
                  <a:srgbClr val="111111"/>
                </a:solidFill>
                <a:latin typeface="-apple-system"/>
              </a:rPr>
              <a:t>Use text and images to help remember key information.</a:t>
            </a:r>
          </a:p>
          <a:p>
            <a:pPr algn="l">
              <a:buFont typeface="Wingdings" panose="05000000000000000000" pitchFamily="2" charset="2"/>
              <a:buChar char="ü"/>
            </a:pPr>
            <a:r>
              <a:rPr lang="en-GB" b="0" i="0" dirty="0">
                <a:solidFill>
                  <a:srgbClr val="111111"/>
                </a:solidFill>
                <a:effectLst/>
                <a:latin typeface="-apple-system"/>
              </a:rPr>
              <a:t>They are a</a:t>
            </a:r>
            <a:r>
              <a:rPr lang="en-GB" dirty="0">
                <a:solidFill>
                  <a:srgbClr val="111111"/>
                </a:solidFill>
                <a:latin typeface="-apple-system"/>
              </a:rPr>
              <a:t>n effective strategy to break down information that is content heavy. </a:t>
            </a:r>
          </a:p>
          <a:p>
            <a:pPr algn="l">
              <a:buFont typeface="Wingdings" panose="05000000000000000000" pitchFamily="2" charset="2"/>
              <a:buChar char="ü"/>
            </a:pPr>
            <a:r>
              <a:rPr lang="en-GB" b="0" i="0" dirty="0">
                <a:solidFill>
                  <a:srgbClr val="111111"/>
                </a:solidFill>
                <a:effectLst/>
                <a:latin typeface="-apple-system"/>
              </a:rPr>
              <a:t>Can be used to tes</a:t>
            </a:r>
            <a:r>
              <a:rPr lang="en-GB" dirty="0">
                <a:solidFill>
                  <a:srgbClr val="111111"/>
                </a:solidFill>
                <a:latin typeface="-apple-system"/>
              </a:rPr>
              <a:t>t yourself. Cover up text and recall using the images. </a:t>
            </a:r>
            <a:endParaRPr lang="en-GB" b="0" i="0" dirty="0">
              <a:solidFill>
                <a:srgbClr val="111111"/>
              </a:solidFill>
              <a:effectLst/>
              <a:latin typeface="-apple-system"/>
            </a:endParaRPr>
          </a:p>
          <a:p>
            <a:pPr>
              <a:buFont typeface="Wingdings" panose="05000000000000000000" pitchFamily="2" charset="2"/>
              <a:buChar char="ü"/>
            </a:pPr>
            <a:endParaRPr lang="en-GB" dirty="0"/>
          </a:p>
        </p:txBody>
      </p:sp>
      <p:pic>
        <p:nvPicPr>
          <p:cNvPr id="5" name="Picture 4" descr="C:\Users\gromyko.dumuje\AppData\Local\Microsoft\Windows\INetCache\Content.MSO\296B9953.tmp">
            <a:extLst>
              <a:ext uri="{FF2B5EF4-FFF2-40B4-BE49-F238E27FC236}">
                <a16:creationId xmlns:a16="http://schemas.microsoft.com/office/drawing/2014/main" id="{225C27BE-A0B9-4AD1-A7F1-08D1C61B91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4161" y="5933123"/>
            <a:ext cx="1123677" cy="924877"/>
          </a:xfrm>
          <a:prstGeom prst="rect">
            <a:avLst/>
          </a:prstGeom>
          <a:noFill/>
          <a:ln>
            <a:noFill/>
          </a:ln>
        </p:spPr>
      </p:pic>
      <p:pic>
        <p:nvPicPr>
          <p:cNvPr id="7" name="Picture 6">
            <a:extLst>
              <a:ext uri="{FF2B5EF4-FFF2-40B4-BE49-F238E27FC236}">
                <a16:creationId xmlns:a16="http://schemas.microsoft.com/office/drawing/2014/main" id="{5C15F9D9-EDD2-2FC4-EAB3-2CA8702F10AB}"/>
              </a:ext>
            </a:extLst>
          </p:cNvPr>
          <p:cNvPicPr>
            <a:picLocks noChangeAspect="1"/>
          </p:cNvPicPr>
          <p:nvPr/>
        </p:nvPicPr>
        <p:blipFill>
          <a:blip r:embed="rId4"/>
          <a:stretch>
            <a:fillRect/>
          </a:stretch>
        </p:blipFill>
        <p:spPr>
          <a:xfrm>
            <a:off x="7895493" y="1402053"/>
            <a:ext cx="4284632" cy="3223010"/>
          </a:xfrm>
          <a:prstGeom prst="rect">
            <a:avLst/>
          </a:prstGeom>
        </p:spPr>
      </p:pic>
      <p:sp>
        <p:nvSpPr>
          <p:cNvPr id="8" name="Rectangle: Rounded Corners 7">
            <a:extLst>
              <a:ext uri="{FF2B5EF4-FFF2-40B4-BE49-F238E27FC236}">
                <a16:creationId xmlns:a16="http://schemas.microsoft.com/office/drawing/2014/main" id="{1CD09508-85ED-DC83-121F-81305BE8B205}"/>
              </a:ext>
            </a:extLst>
          </p:cNvPr>
          <p:cNvSpPr/>
          <p:nvPr/>
        </p:nvSpPr>
        <p:spPr>
          <a:xfrm>
            <a:off x="8526483" y="0"/>
            <a:ext cx="3653642" cy="1229223"/>
          </a:xfrm>
          <a:prstGeom prst="roundRect">
            <a:avLst/>
          </a:prstGeom>
          <a:solidFill>
            <a:srgbClr val="0BA6C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26B16A-D316-3204-725C-887E989DACD1}"/>
              </a:ext>
            </a:extLst>
          </p:cNvPr>
          <p:cNvSpPr/>
          <p:nvPr/>
        </p:nvSpPr>
        <p:spPr>
          <a:xfrm>
            <a:off x="10038607" y="54236"/>
            <a:ext cx="720437" cy="670158"/>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lock clip art free clipart images 3 - Clipartix">
            <a:extLst>
              <a:ext uri="{FF2B5EF4-FFF2-40B4-BE49-F238E27FC236}">
                <a16:creationId xmlns:a16="http://schemas.microsoft.com/office/drawing/2014/main" id="{69C8F512-5C2B-3544-2A9B-785185577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959" y="172871"/>
            <a:ext cx="491731" cy="4566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713A883-1F8B-81AE-F038-6F8D4550DA08}"/>
              </a:ext>
            </a:extLst>
          </p:cNvPr>
          <p:cNvSpPr txBox="1"/>
          <p:nvPr/>
        </p:nvSpPr>
        <p:spPr>
          <a:xfrm>
            <a:off x="8538357" y="614611"/>
            <a:ext cx="3653642" cy="584775"/>
          </a:xfrm>
          <a:prstGeom prst="rect">
            <a:avLst/>
          </a:prstGeom>
          <a:noFill/>
        </p:spPr>
        <p:txBody>
          <a:bodyPr wrap="square" rtlCol="0">
            <a:spAutoFit/>
          </a:bodyPr>
          <a:lstStyle/>
          <a:p>
            <a:pPr algn="ctr"/>
            <a:r>
              <a:rPr lang="en-GB" sz="32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Revision Clocks</a:t>
            </a:r>
          </a:p>
        </p:txBody>
      </p:sp>
    </p:spTree>
    <p:extLst>
      <p:ext uri="{BB962C8B-B14F-4D97-AF65-F5344CB8AC3E}">
        <p14:creationId xmlns:p14="http://schemas.microsoft.com/office/powerpoint/2010/main" val="74498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59A5-F937-42A8-9E33-DEAC918E024E}"/>
              </a:ext>
            </a:extLst>
          </p:cNvPr>
          <p:cNvSpPr>
            <a:spLocks noGrp="1"/>
          </p:cNvSpPr>
          <p:nvPr>
            <p:ph type="title"/>
          </p:nvPr>
        </p:nvSpPr>
        <p:spPr>
          <a:xfrm>
            <a:off x="0" y="0"/>
            <a:ext cx="9465364" cy="1187355"/>
          </a:xfrm>
          <a:solidFill>
            <a:srgbClr val="00B0F0"/>
          </a:solidFill>
        </p:spPr>
        <p:txBody>
          <a:bodyPr/>
          <a:lstStyle/>
          <a:p>
            <a:r>
              <a:rPr lang="en-GB" b="1" dirty="0">
                <a:solidFill>
                  <a:schemeClr val="bg1"/>
                </a:solidFill>
                <a:latin typeface="+mn-lt"/>
              </a:rPr>
              <a:t>Revision Strategy 4 – Mind Maps</a:t>
            </a:r>
          </a:p>
        </p:txBody>
      </p:sp>
      <p:sp>
        <p:nvSpPr>
          <p:cNvPr id="3" name="Content Placeholder 2">
            <a:extLst>
              <a:ext uri="{FF2B5EF4-FFF2-40B4-BE49-F238E27FC236}">
                <a16:creationId xmlns:a16="http://schemas.microsoft.com/office/drawing/2014/main" id="{A9574B76-6BC2-473A-97EB-C2521F8D83CD}"/>
              </a:ext>
            </a:extLst>
          </p:cNvPr>
          <p:cNvSpPr>
            <a:spLocks noGrp="1"/>
          </p:cNvSpPr>
          <p:nvPr>
            <p:ph idx="1"/>
          </p:nvPr>
        </p:nvSpPr>
        <p:spPr>
          <a:xfrm>
            <a:off x="-1" y="1187355"/>
            <a:ext cx="11926389" cy="5757092"/>
          </a:xfrm>
        </p:spPr>
        <p:txBody>
          <a:bodyPr>
            <a:normAutofit/>
          </a:bodyPr>
          <a:lstStyle/>
          <a:p>
            <a:pPr algn="just">
              <a:lnSpc>
                <a:spcPct val="120000"/>
              </a:lnSpc>
              <a:spcBef>
                <a:spcPts val="0"/>
              </a:spcBef>
              <a:buFont typeface="Wingdings" panose="05000000000000000000" pitchFamily="2" charset="2"/>
              <a:buChar char="ü"/>
            </a:pPr>
            <a:r>
              <a:rPr lang="en-GB" sz="2600" dirty="0">
                <a:solidFill>
                  <a:prstClr val="black"/>
                </a:solidFill>
              </a:rPr>
              <a:t>A mind map is a visual diagram that provides an overview or summary of a topic/idea.</a:t>
            </a:r>
            <a:endParaRPr lang="en-GB" sz="2600" b="1" dirty="0"/>
          </a:p>
          <a:p>
            <a:pPr marL="0" indent="0" algn="just">
              <a:lnSpc>
                <a:spcPct val="120000"/>
              </a:lnSpc>
              <a:spcBef>
                <a:spcPts val="0"/>
              </a:spcBef>
              <a:buNone/>
            </a:pPr>
            <a:endParaRPr lang="en-GB" sz="2600" dirty="0"/>
          </a:p>
          <a:p>
            <a:pPr algn="just">
              <a:lnSpc>
                <a:spcPct val="120000"/>
              </a:lnSpc>
              <a:spcBef>
                <a:spcPts val="0"/>
              </a:spcBef>
              <a:buFont typeface="Wingdings" panose="05000000000000000000" pitchFamily="2" charset="2"/>
              <a:buChar char="ü"/>
            </a:pPr>
            <a:r>
              <a:rPr lang="en-GB" sz="2600" dirty="0"/>
              <a:t>The main subject, topic or idea is located in the centre, with related ideas and information branching from it in many directions. </a:t>
            </a:r>
          </a:p>
          <a:p>
            <a:pPr algn="just">
              <a:lnSpc>
                <a:spcPct val="120000"/>
              </a:lnSpc>
              <a:spcBef>
                <a:spcPts val="0"/>
              </a:spcBef>
              <a:buFont typeface="Wingdings" panose="05000000000000000000" pitchFamily="2" charset="2"/>
              <a:buChar char="ü"/>
            </a:pPr>
            <a:endParaRPr lang="en-GB" sz="2600" dirty="0"/>
          </a:p>
          <a:p>
            <a:pPr algn="just">
              <a:lnSpc>
                <a:spcPct val="120000"/>
              </a:lnSpc>
              <a:spcBef>
                <a:spcPts val="0"/>
              </a:spcBef>
              <a:buFont typeface="Wingdings" panose="05000000000000000000" pitchFamily="2" charset="2"/>
              <a:buChar char="ü"/>
            </a:pPr>
            <a:r>
              <a:rPr lang="en-GB" sz="2600" dirty="0"/>
              <a:t>Each related idea may have further information or ideas branching from them. Both words and images can be used when creating a mind map.</a:t>
            </a:r>
          </a:p>
          <a:p>
            <a:pPr marL="0" indent="0" algn="just">
              <a:lnSpc>
                <a:spcPct val="120000"/>
              </a:lnSpc>
              <a:spcBef>
                <a:spcPts val="0"/>
              </a:spcBef>
              <a:buNone/>
            </a:pPr>
            <a:br>
              <a:rPr lang="en-GB" sz="3200" b="1" dirty="0"/>
            </a:br>
            <a:endParaRPr lang="en-GB" sz="3200" dirty="0"/>
          </a:p>
        </p:txBody>
      </p:sp>
      <p:pic>
        <p:nvPicPr>
          <p:cNvPr id="4" name="Picture 3">
            <a:extLst>
              <a:ext uri="{FF2B5EF4-FFF2-40B4-BE49-F238E27FC236}">
                <a16:creationId xmlns:a16="http://schemas.microsoft.com/office/drawing/2014/main" id="{5776AE72-54B0-4019-A379-73C626C0E403}"/>
              </a:ext>
            </a:extLst>
          </p:cNvPr>
          <p:cNvPicPr>
            <a:picLocks noChangeAspect="1"/>
          </p:cNvPicPr>
          <p:nvPr/>
        </p:nvPicPr>
        <p:blipFill>
          <a:blip r:embed="rId3"/>
          <a:stretch>
            <a:fillRect/>
          </a:stretch>
        </p:blipFill>
        <p:spPr>
          <a:xfrm>
            <a:off x="9465364" y="-38098"/>
            <a:ext cx="2726635" cy="1307340"/>
          </a:xfrm>
          <a:prstGeom prst="rect">
            <a:avLst/>
          </a:prstGeom>
        </p:spPr>
      </p:pic>
      <p:pic>
        <p:nvPicPr>
          <p:cNvPr id="2050" name="Picture 2" descr="What is a Mind Map? | MindMapping.com">
            <a:extLst>
              <a:ext uri="{FF2B5EF4-FFF2-40B4-BE49-F238E27FC236}">
                <a16:creationId xmlns:a16="http://schemas.microsoft.com/office/drawing/2014/main" id="{FD3BE054-AAB1-4F7F-8DC9-6FDE5FA6F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781" y="4624251"/>
            <a:ext cx="3236595" cy="1907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gromyko.dumuje\AppData\Local\Microsoft\Windows\INetCache\Content.MSO\296B9953.tmp">
            <a:extLst>
              <a:ext uri="{FF2B5EF4-FFF2-40B4-BE49-F238E27FC236}">
                <a16:creationId xmlns:a16="http://schemas.microsoft.com/office/drawing/2014/main" id="{ECFCD4A0-CCCF-4F8B-AD30-D8731A7D9EB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25400" y="5976850"/>
            <a:ext cx="875585" cy="756281"/>
          </a:xfrm>
          <a:prstGeom prst="rect">
            <a:avLst/>
          </a:prstGeom>
          <a:noFill/>
          <a:ln>
            <a:noFill/>
          </a:ln>
        </p:spPr>
      </p:pic>
    </p:spTree>
    <p:extLst>
      <p:ext uri="{BB962C8B-B14F-4D97-AF65-F5344CB8AC3E}">
        <p14:creationId xmlns:p14="http://schemas.microsoft.com/office/powerpoint/2010/main" val="210512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1D8D4083A514399E310327578CC9F" ma:contentTypeVersion="14" ma:contentTypeDescription="Create a new document." ma:contentTypeScope="" ma:versionID="50f1440e04560d348ea6ee9bb6222df6">
  <xsd:schema xmlns:xsd="http://www.w3.org/2001/XMLSchema" xmlns:xs="http://www.w3.org/2001/XMLSchema" xmlns:p="http://schemas.microsoft.com/office/2006/metadata/properties" xmlns:ns2="43390b64-09a2-432d-87ca-47dc0bc1332e" xmlns:ns3="15f10766-8f6b-4152-9fce-b4a72584ce24" targetNamespace="http://schemas.microsoft.com/office/2006/metadata/properties" ma:root="true" ma:fieldsID="11684d942c7a87a0625fd40090597420" ns2:_="" ns3:_="">
    <xsd:import namespace="43390b64-09a2-432d-87ca-47dc0bc1332e"/>
    <xsd:import namespace="15f10766-8f6b-4152-9fce-b4a72584ce2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90b64-09a2-432d-87ca-47dc0bc13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1be7bfe-32ee-4e76-a370-101bf82a255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f10766-8f6b-4152-9fce-b4a72584ce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3bd40ca-071d-4668-bf25-6d88577d35bb}" ma:internalName="TaxCatchAll" ma:showField="CatchAllData" ma:web="15f10766-8f6b-4152-9fce-b4a72584ce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5f10766-8f6b-4152-9fce-b4a72584ce24" xsi:nil="true"/>
    <lcf76f155ced4ddcb4097134ff3c332f xmlns="43390b64-09a2-432d-87ca-47dc0bc133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3FEF10-C891-4C35-993A-B833D3770B33}"/>
</file>

<file path=customXml/itemProps2.xml><?xml version="1.0" encoding="utf-8"?>
<ds:datastoreItem xmlns:ds="http://schemas.openxmlformats.org/officeDocument/2006/customXml" ds:itemID="{15F92203-61EB-4A77-9092-9690E351679A}">
  <ds:schemaRefs>
    <ds:schemaRef ds:uri="http://schemas.microsoft.com/sharepoint/v3/contenttype/forms"/>
  </ds:schemaRefs>
</ds:datastoreItem>
</file>

<file path=customXml/itemProps3.xml><?xml version="1.0" encoding="utf-8"?>
<ds:datastoreItem xmlns:ds="http://schemas.openxmlformats.org/officeDocument/2006/customXml" ds:itemID="{D9F4D3E5-F026-436D-B4BF-7BD508478054}">
  <ds:schemaRefs>
    <ds:schemaRef ds:uri="http://schemas.microsoft.com/office/2006/documentManagement/types"/>
    <ds:schemaRef ds:uri="http://schemas.microsoft.com/office/2006/metadata/properties"/>
    <ds:schemaRef ds:uri="72c1b010-2611-449e-afc2-0d8b2f3acd85"/>
    <ds:schemaRef ds:uri="http://www.w3.org/XML/1998/namespace"/>
    <ds:schemaRef ds:uri="http://purl.org/dc/elements/1.1/"/>
    <ds:schemaRef ds:uri="http://schemas.microsoft.com/office/infopath/2007/PartnerControls"/>
    <ds:schemaRef ds:uri="http://schemas.openxmlformats.org/package/2006/metadata/core-properties"/>
    <ds:schemaRef ds:uri="80f40fc3-4226-4853-bdd5-9b2e6874277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13057</TotalTime>
  <Words>2268</Words>
  <Application>Microsoft Office PowerPoint</Application>
  <PresentationFormat>Widescreen</PresentationFormat>
  <Paragraphs>180</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-apple-system</vt:lpstr>
      <vt:lpstr>Arial</vt:lpstr>
      <vt:lpstr>Calibri</vt:lpstr>
      <vt:lpstr>Calibri Light</vt:lpstr>
      <vt:lpstr>Congenial Black</vt:lpstr>
      <vt:lpstr>Nirmala UI</vt:lpstr>
      <vt:lpstr>Sabon Next LT</vt:lpstr>
      <vt:lpstr>Wingdings</vt:lpstr>
      <vt:lpstr>Office Theme</vt:lpstr>
      <vt:lpstr>PowerPoint Presentation</vt:lpstr>
      <vt:lpstr>Top Ten Tips for Revision Success </vt:lpstr>
      <vt:lpstr>PowerPoint Presentation</vt:lpstr>
      <vt:lpstr>Revision Strategy 1 – Blurting</vt:lpstr>
      <vt:lpstr>Revision Strategy 2 – Elaborative interrogation</vt:lpstr>
      <vt:lpstr>Revision strategy 3 – Flash Cards</vt:lpstr>
      <vt:lpstr>Revision Strategy 4:  What are multiple choice/ short answer questions?</vt:lpstr>
      <vt:lpstr>Revision Strategy 5:  What are revision clocks?</vt:lpstr>
      <vt:lpstr>Revision Strategy 4 – Mind Maps</vt:lpstr>
      <vt:lpstr>PowerPoint Presentation</vt:lpstr>
      <vt:lpstr>Preparation = Good Luck!</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How to revise</dc:title>
  <dc:creator>Carter, C</dc:creator>
  <cp:lastModifiedBy>Carrie Carter</cp:lastModifiedBy>
  <cp:revision>29</cp:revision>
  <dcterms:created xsi:type="dcterms:W3CDTF">2023-01-20T09:43:06Z</dcterms:created>
  <dcterms:modified xsi:type="dcterms:W3CDTF">2024-01-19T15:10:56Z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0x01010013603461A4DC0442B0E289E675DF8344</vt:lpwstr>
  </property>
</Properties>
</file>